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5"/>
  </p:notesMasterIdLst>
  <p:sldIdLst>
    <p:sldId id="283" r:id="rId2"/>
    <p:sldId id="334" r:id="rId3"/>
    <p:sldId id="282" r:id="rId4"/>
    <p:sldId id="304" r:id="rId5"/>
    <p:sldId id="317" r:id="rId6"/>
    <p:sldId id="284" r:id="rId7"/>
    <p:sldId id="306" r:id="rId8"/>
    <p:sldId id="331" r:id="rId9"/>
    <p:sldId id="323" r:id="rId10"/>
    <p:sldId id="322" r:id="rId11"/>
    <p:sldId id="327" r:id="rId12"/>
    <p:sldId id="324" r:id="rId13"/>
    <p:sldId id="329" r:id="rId14"/>
    <p:sldId id="319" r:id="rId15"/>
    <p:sldId id="288" r:id="rId16"/>
    <p:sldId id="311" r:id="rId17"/>
    <p:sldId id="315" r:id="rId18"/>
    <p:sldId id="347" r:id="rId19"/>
    <p:sldId id="321" r:id="rId20"/>
    <p:sldId id="313" r:id="rId21"/>
    <p:sldId id="312" r:id="rId22"/>
    <p:sldId id="332" r:id="rId23"/>
    <p:sldId id="330" r:id="rId24"/>
    <p:sldId id="286" r:id="rId25"/>
    <p:sldId id="305" r:id="rId26"/>
    <p:sldId id="333" r:id="rId27"/>
    <p:sldId id="316" r:id="rId28"/>
    <p:sldId id="298" r:id="rId29"/>
    <p:sldId id="328" r:id="rId30"/>
    <p:sldId id="335" r:id="rId31"/>
    <p:sldId id="342" r:id="rId32"/>
    <p:sldId id="343" r:id="rId33"/>
    <p:sldId id="336" r:id="rId34"/>
    <p:sldId id="344" r:id="rId35"/>
    <p:sldId id="345" r:id="rId36"/>
    <p:sldId id="346" r:id="rId37"/>
    <p:sldId id="293" r:id="rId38"/>
    <p:sldId id="296" r:id="rId39"/>
    <p:sldId id="263" r:id="rId40"/>
    <p:sldId id="279" r:id="rId41"/>
    <p:sldId id="297" r:id="rId42"/>
    <p:sldId id="264" r:id="rId43"/>
    <p:sldId id="280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B36"/>
    <a:srgbClr val="1B4284"/>
    <a:srgbClr val="15264B"/>
    <a:srgbClr val="FA5738"/>
    <a:srgbClr val="FF552E"/>
    <a:srgbClr val="13294B"/>
    <a:srgbClr val="0E2248"/>
    <a:srgbClr val="0E2E5A"/>
    <a:srgbClr val="0B1A53"/>
    <a:srgbClr val="03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37424-9460-99D9-A03E-24C66A923CA3}" v="16" dt="2022-05-01T02:52:33.447"/>
    <p1510:client id="{2E5A911F-6C3E-0AF1-3A02-CB2932FB5EB0}" v="634" dt="2022-05-02T07:23:12.236"/>
    <p1510:client id="{3138D69F-DE49-4C9D-9A31-8D2662291FA7}" v="6" dt="2022-05-01T00:06:16.806"/>
    <p1510:client id="{472F44C1-30E0-1349-8E5D-AE74A814486B}" v="651" dt="2022-04-28T21:49:24.015"/>
    <p1510:client id="{4EFC7F0D-976E-515D-0EEE-EE11D9ED858E}" v="1369" dt="2022-04-28T21:49:22.109"/>
    <p1510:client id="{5B6FE252-E7B7-75AF-1F05-57B7BBBB2315}" v="523" dt="2022-04-28T18:31:59.930"/>
    <p1510:client id="{6C1DCFA2-F939-6474-BD84-A4DDC22D293A}" v="99" dt="2022-05-02T02:35:09.152"/>
    <p1510:client id="{7EA68169-29FC-B74B-17F6-EFB6C506EC36}" v="2663" dt="2022-04-28T21:49:21.429"/>
    <p1510:client id="{902ABC44-2134-7159-B1E7-6DBEDA25BB55}" v="29" dt="2022-05-02T00:16:20.181"/>
    <p1510:client id="{91A255EC-1B86-AE28-0DA2-A7802BF553D3}" v="2802" dt="2022-04-28T16:43:16.812"/>
    <p1510:client id="{A60F5C80-0B1F-4249-B809-9FD2844B3257}" v="2" dt="2022-05-02T14:20:38.460"/>
    <p1510:client id="{B08E7D82-F82B-F54C-FD02-24E7646126B0}" v="7" dt="2022-05-02T01:10:49.267"/>
    <p1510:client id="{B94ADA8E-4504-B59B-0908-CECBDD121E6A}" v="2593" dt="2022-04-27T22:21:50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jas, Marco" userId="S::marcor2@illinois.edu::b8bbec14-09c7-4cf0-9b78-4b61e994149c" providerId="AD" clId="Web-{1A837424-9460-99D9-A03E-24C66A923CA3}"/>
    <pc:docChg chg="modSld">
      <pc:chgData name="Rojas, Marco" userId="S::marcor2@illinois.edu::b8bbec14-09c7-4cf0-9b78-4b61e994149c" providerId="AD" clId="Web-{1A837424-9460-99D9-A03E-24C66A923CA3}" dt="2022-05-01T02:52:31.931" v="6" actId="20577"/>
      <pc:docMkLst>
        <pc:docMk/>
      </pc:docMkLst>
      <pc:sldChg chg="modSp">
        <pc:chgData name="Rojas, Marco" userId="S::marcor2@illinois.edu::b8bbec14-09c7-4cf0-9b78-4b61e994149c" providerId="AD" clId="Web-{1A837424-9460-99D9-A03E-24C66A923CA3}" dt="2022-05-01T02:52:31.931" v="6" actId="20577"/>
        <pc:sldMkLst>
          <pc:docMk/>
          <pc:sldMk cId="1770331418" sldId="305"/>
        </pc:sldMkLst>
        <pc:spChg chg="mod">
          <ac:chgData name="Rojas, Marco" userId="S::marcor2@illinois.edu::b8bbec14-09c7-4cf0-9b78-4b61e994149c" providerId="AD" clId="Web-{1A837424-9460-99D9-A03E-24C66A923CA3}" dt="2022-05-01T02:52:31.931" v="6" actId="20577"/>
          <ac:spMkLst>
            <pc:docMk/>
            <pc:sldMk cId="1770331418" sldId="305"/>
            <ac:spMk id="23" creationId="{85A69606-3816-5244-A5CD-EC3EA84F3070}"/>
          </ac:spMkLst>
        </pc:spChg>
      </pc:sldChg>
    </pc:docChg>
  </pc:docChgLst>
  <pc:docChgLst>
    <pc:chgData name="Green, Tim" userId="S::trgreen2@illinois.edu::41bee7cb-c70b-482d-873a-9f2bf73cdb85" providerId="AD" clId="Web-{6C1DCFA2-F939-6474-BD84-A4DDC22D293A}"/>
    <pc:docChg chg="modSld">
      <pc:chgData name="Green, Tim" userId="S::trgreen2@illinois.edu::41bee7cb-c70b-482d-873a-9f2bf73cdb85" providerId="AD" clId="Web-{6C1DCFA2-F939-6474-BD84-A4DDC22D293A}" dt="2022-05-02T02:09:33.148" v="90" actId="20577"/>
      <pc:docMkLst>
        <pc:docMk/>
      </pc:docMkLst>
      <pc:sldChg chg="delSp">
        <pc:chgData name="Green, Tim" userId="S::trgreen2@illinois.edu::41bee7cb-c70b-482d-873a-9f2bf73cdb85" providerId="AD" clId="Web-{6C1DCFA2-F939-6474-BD84-A4DDC22D293A}" dt="2022-05-02T01:40:12.895" v="75"/>
        <pc:sldMkLst>
          <pc:docMk/>
          <pc:sldMk cId="215716530" sldId="286"/>
        </pc:sldMkLst>
        <pc:spChg chg="del">
          <ac:chgData name="Green, Tim" userId="S::trgreen2@illinois.edu::41bee7cb-c70b-482d-873a-9f2bf73cdb85" providerId="AD" clId="Web-{6C1DCFA2-F939-6474-BD84-A4DDC22D293A}" dt="2022-05-02T01:40:12.895" v="75"/>
          <ac:spMkLst>
            <pc:docMk/>
            <pc:sldMk cId="215716530" sldId="286"/>
            <ac:spMk id="3" creationId="{E3B84CEF-9072-3A89-525E-758816C27AB4}"/>
          </ac:spMkLst>
        </pc:spChg>
      </pc:sldChg>
      <pc:sldChg chg="modSp">
        <pc:chgData name="Green, Tim" userId="S::trgreen2@illinois.edu::41bee7cb-c70b-482d-873a-9f2bf73cdb85" providerId="AD" clId="Web-{6C1DCFA2-F939-6474-BD84-A4DDC22D293A}" dt="2022-05-02T01:36:17.413" v="74" actId="20577"/>
        <pc:sldMkLst>
          <pc:docMk/>
          <pc:sldMk cId="1752242306" sldId="311"/>
        </pc:sldMkLst>
        <pc:spChg chg="mod">
          <ac:chgData name="Green, Tim" userId="S::trgreen2@illinois.edu::41bee7cb-c70b-482d-873a-9f2bf73cdb85" providerId="AD" clId="Web-{6C1DCFA2-F939-6474-BD84-A4DDC22D293A}" dt="2022-05-02T01:36:17.413" v="74" actId="20577"/>
          <ac:spMkLst>
            <pc:docMk/>
            <pc:sldMk cId="1752242306" sldId="311"/>
            <ac:spMk id="23" creationId="{85A69606-3816-5244-A5CD-EC3EA84F3070}"/>
          </ac:spMkLst>
        </pc:spChg>
      </pc:sldChg>
      <pc:sldChg chg="addSp modSp">
        <pc:chgData name="Green, Tim" userId="S::trgreen2@illinois.edu::41bee7cb-c70b-482d-873a-9f2bf73cdb85" providerId="AD" clId="Web-{6C1DCFA2-F939-6474-BD84-A4DDC22D293A}" dt="2022-05-02T01:15:40.672" v="69" actId="1076"/>
        <pc:sldMkLst>
          <pc:docMk/>
          <pc:sldMk cId="3916330755" sldId="313"/>
        </pc:sldMkLst>
        <pc:spChg chg="mod">
          <ac:chgData name="Green, Tim" userId="S::trgreen2@illinois.edu::41bee7cb-c70b-482d-873a-9f2bf73cdb85" providerId="AD" clId="Web-{6C1DCFA2-F939-6474-BD84-A4DDC22D293A}" dt="2022-05-02T01:15:24.875" v="64" actId="20577"/>
          <ac:spMkLst>
            <pc:docMk/>
            <pc:sldMk cId="3916330755" sldId="313"/>
            <ac:spMk id="147" creationId="{00000000-0000-0000-0000-000000000000}"/>
          </ac:spMkLst>
        </pc:spChg>
        <pc:picChg chg="add mod">
          <ac:chgData name="Green, Tim" userId="S::trgreen2@illinois.edu::41bee7cb-c70b-482d-873a-9f2bf73cdb85" providerId="AD" clId="Web-{6C1DCFA2-F939-6474-BD84-A4DDC22D293A}" dt="2022-05-02T01:15:40.672" v="69" actId="1076"/>
          <ac:picMkLst>
            <pc:docMk/>
            <pc:sldMk cId="3916330755" sldId="313"/>
            <ac:picMk id="2" creationId="{E31CAE1F-A9B1-39D3-3251-28BFD8D4FDD9}"/>
          </ac:picMkLst>
        </pc:picChg>
      </pc:sldChg>
      <pc:sldChg chg="modSp">
        <pc:chgData name="Green, Tim" userId="S::trgreen2@illinois.edu::41bee7cb-c70b-482d-873a-9f2bf73cdb85" providerId="AD" clId="Web-{6C1DCFA2-F939-6474-BD84-A4DDC22D293A}" dt="2022-05-02T02:09:33.148" v="90" actId="20577"/>
        <pc:sldMkLst>
          <pc:docMk/>
          <pc:sldMk cId="4251146437" sldId="321"/>
        </pc:sldMkLst>
        <pc:spChg chg="mod">
          <ac:chgData name="Green, Tim" userId="S::trgreen2@illinois.edu::41bee7cb-c70b-482d-873a-9f2bf73cdb85" providerId="AD" clId="Web-{6C1DCFA2-F939-6474-BD84-A4DDC22D293A}" dt="2022-05-02T02:09:33.148" v="90" actId="20577"/>
          <ac:spMkLst>
            <pc:docMk/>
            <pc:sldMk cId="4251146437" sldId="321"/>
            <ac:spMk id="147" creationId="{00000000-0000-0000-0000-000000000000}"/>
          </ac:spMkLst>
        </pc:spChg>
      </pc:sldChg>
      <pc:sldChg chg="addSp modSp">
        <pc:chgData name="Green, Tim" userId="S::trgreen2@illinois.edu::41bee7cb-c70b-482d-873a-9f2bf73cdb85" providerId="AD" clId="Web-{6C1DCFA2-F939-6474-BD84-A4DDC22D293A}" dt="2022-05-02T01:17:59.640" v="73" actId="1076"/>
        <pc:sldMkLst>
          <pc:docMk/>
          <pc:sldMk cId="1698165904" sldId="330"/>
        </pc:sldMkLst>
        <pc:picChg chg="add mod">
          <ac:chgData name="Green, Tim" userId="S::trgreen2@illinois.edu::41bee7cb-c70b-482d-873a-9f2bf73cdb85" providerId="AD" clId="Web-{6C1DCFA2-F939-6474-BD84-A4DDC22D293A}" dt="2022-05-02T01:17:59.640" v="73" actId="1076"/>
          <ac:picMkLst>
            <pc:docMk/>
            <pc:sldMk cId="1698165904" sldId="330"/>
            <ac:picMk id="2" creationId="{281F8558-219C-DF7A-F699-C398E96DBEE7}"/>
          </ac:picMkLst>
        </pc:picChg>
      </pc:sldChg>
    </pc:docChg>
  </pc:docChgLst>
  <pc:docChgLst>
    <pc:chgData name="Green, Tim" userId="S::trgreen2@illinois.edu::41bee7cb-c70b-482d-873a-9f2bf73cdb85" providerId="AD" clId="Web-{902ABC44-2134-7159-B1E7-6DBEDA25BB55}"/>
    <pc:docChg chg="modSld">
      <pc:chgData name="Green, Tim" userId="S::trgreen2@illinois.edu::41bee7cb-c70b-482d-873a-9f2bf73cdb85" providerId="AD" clId="Web-{902ABC44-2134-7159-B1E7-6DBEDA25BB55}" dt="2022-05-02T00:16:20.181" v="28" actId="14100"/>
      <pc:docMkLst>
        <pc:docMk/>
      </pc:docMkLst>
      <pc:sldChg chg="modSp">
        <pc:chgData name="Green, Tim" userId="S::trgreen2@illinois.edu::41bee7cb-c70b-482d-873a-9f2bf73cdb85" providerId="AD" clId="Web-{902ABC44-2134-7159-B1E7-6DBEDA25BB55}" dt="2022-05-02T00:16:20.181" v="28" actId="14100"/>
        <pc:sldMkLst>
          <pc:docMk/>
          <pc:sldMk cId="1304477382" sldId="312"/>
        </pc:sldMkLst>
        <pc:picChg chg="mod">
          <ac:chgData name="Green, Tim" userId="S::trgreen2@illinois.edu::41bee7cb-c70b-482d-873a-9f2bf73cdb85" providerId="AD" clId="Web-{902ABC44-2134-7159-B1E7-6DBEDA25BB55}" dt="2022-05-02T00:16:20.181" v="28" actId="14100"/>
          <ac:picMkLst>
            <pc:docMk/>
            <pc:sldMk cId="1304477382" sldId="312"/>
            <ac:picMk id="2" creationId="{A7D8FE6E-FBAF-8B2A-697E-6C0DA1EA5F2D}"/>
          </ac:picMkLst>
        </pc:picChg>
      </pc:sldChg>
      <pc:sldChg chg="modSp">
        <pc:chgData name="Green, Tim" userId="S::trgreen2@illinois.edu::41bee7cb-c70b-482d-873a-9f2bf73cdb85" providerId="AD" clId="Web-{902ABC44-2134-7159-B1E7-6DBEDA25BB55}" dt="2022-05-01T20:43:33.466" v="26" actId="20577"/>
        <pc:sldMkLst>
          <pc:docMk/>
          <pc:sldMk cId="624689993" sldId="315"/>
        </pc:sldMkLst>
        <pc:spChg chg="mod">
          <ac:chgData name="Green, Tim" userId="S::trgreen2@illinois.edu::41bee7cb-c70b-482d-873a-9f2bf73cdb85" providerId="AD" clId="Web-{902ABC44-2134-7159-B1E7-6DBEDA25BB55}" dt="2022-05-01T20:43:33.466" v="26" actId="20577"/>
          <ac:spMkLst>
            <pc:docMk/>
            <pc:sldMk cId="624689993" sldId="315"/>
            <ac:spMk id="147" creationId="{00000000-0000-0000-0000-000000000000}"/>
          </ac:spMkLst>
        </pc:spChg>
      </pc:sldChg>
    </pc:docChg>
  </pc:docChgLst>
  <pc:docChgLst>
    <pc:chgData name="Rojas, Marco" userId="S::marcor2@illinois.edu::b8bbec14-09c7-4cf0-9b78-4b61e994149c" providerId="AD" clId="Web-{2E5A911F-6C3E-0AF1-3A02-CB2932FB5EB0}"/>
    <pc:docChg chg="modSld">
      <pc:chgData name="Rojas, Marco" userId="S::marcor2@illinois.edu::b8bbec14-09c7-4cf0-9b78-4b61e994149c" providerId="AD" clId="Web-{2E5A911F-6C3E-0AF1-3A02-CB2932FB5EB0}" dt="2022-05-02T07:23:10.252" v="447" actId="20577"/>
      <pc:docMkLst>
        <pc:docMk/>
      </pc:docMkLst>
      <pc:sldChg chg="addSp modSp">
        <pc:chgData name="Rojas, Marco" userId="S::marcor2@illinois.edu::b8bbec14-09c7-4cf0-9b78-4b61e994149c" providerId="AD" clId="Web-{2E5A911F-6C3E-0AF1-3A02-CB2932FB5EB0}" dt="2022-05-02T07:22:22.877" v="438" actId="20577"/>
        <pc:sldMkLst>
          <pc:docMk/>
          <pc:sldMk cId="4006230017" sldId="304"/>
        </pc:sldMkLst>
        <pc:spChg chg="add mod">
          <ac:chgData name="Rojas, Marco" userId="S::marcor2@illinois.edu::b8bbec14-09c7-4cf0-9b78-4b61e994149c" providerId="AD" clId="Web-{2E5A911F-6C3E-0AF1-3A02-CB2932FB5EB0}" dt="2022-05-02T07:22:22.877" v="438" actId="20577"/>
          <ac:spMkLst>
            <pc:docMk/>
            <pc:sldMk cId="4006230017" sldId="304"/>
            <ac:spMk id="2" creationId="{7569751A-CD50-D517-A28C-EA681EB65452}"/>
          </ac:spMkLst>
        </pc:spChg>
        <pc:picChg chg="mod">
          <ac:chgData name="Rojas, Marco" userId="S::marcor2@illinois.edu::b8bbec14-09c7-4cf0-9b78-4b61e994149c" providerId="AD" clId="Web-{2E5A911F-6C3E-0AF1-3A02-CB2932FB5EB0}" dt="2022-05-02T07:20:36.190" v="402" actId="1076"/>
          <ac:picMkLst>
            <pc:docMk/>
            <pc:sldMk cId="4006230017" sldId="304"/>
            <ac:picMk id="5" creationId="{212925D9-9C3E-8E6F-F824-18EEF18E5715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13:59.334" v="325" actId="20577"/>
        <pc:sldMkLst>
          <pc:docMk/>
          <pc:sldMk cId="1770331418" sldId="305"/>
        </pc:sldMkLst>
        <pc:spChg chg="mod">
          <ac:chgData name="Rojas, Marco" userId="S::marcor2@illinois.edu::b8bbec14-09c7-4cf0-9b78-4b61e994149c" providerId="AD" clId="Web-{2E5A911F-6C3E-0AF1-3A02-CB2932FB5EB0}" dt="2022-05-02T07:13:59.334" v="325" actId="20577"/>
          <ac:spMkLst>
            <pc:docMk/>
            <pc:sldMk cId="1770331418" sldId="305"/>
            <ac:spMk id="147" creationId="{00000000-0000-0000-0000-000000000000}"/>
          </ac:spMkLst>
        </pc:spChg>
      </pc:sldChg>
      <pc:sldChg chg="modSp">
        <pc:chgData name="Rojas, Marco" userId="S::marcor2@illinois.edu::b8bbec14-09c7-4cf0-9b78-4b61e994149c" providerId="AD" clId="Web-{2E5A911F-6C3E-0AF1-3A02-CB2932FB5EB0}" dt="2022-05-02T07:20:23.253" v="400" actId="14100"/>
        <pc:sldMkLst>
          <pc:docMk/>
          <pc:sldMk cId="1310387160" sldId="306"/>
        </pc:sldMkLst>
        <pc:picChg chg="mod">
          <ac:chgData name="Rojas, Marco" userId="S::marcor2@illinois.edu::b8bbec14-09c7-4cf0-9b78-4b61e994149c" providerId="AD" clId="Web-{2E5A911F-6C3E-0AF1-3A02-CB2932FB5EB0}" dt="2022-05-02T07:20:23.253" v="400" actId="14100"/>
          <ac:picMkLst>
            <pc:docMk/>
            <pc:sldMk cId="1310387160" sldId="306"/>
            <ac:picMk id="7" creationId="{4273D276-3AEA-C6E8-50ED-7EC44F5D0259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23:10.252" v="447" actId="20577"/>
        <pc:sldMkLst>
          <pc:docMk/>
          <pc:sldMk cId="1752242306" sldId="311"/>
        </pc:sldMkLst>
        <pc:spChg chg="mod">
          <ac:chgData name="Rojas, Marco" userId="S::marcor2@illinois.edu::b8bbec14-09c7-4cf0-9b78-4b61e994149c" providerId="AD" clId="Web-{2E5A911F-6C3E-0AF1-3A02-CB2932FB5EB0}" dt="2022-05-02T07:23:10.252" v="447" actId="20577"/>
          <ac:spMkLst>
            <pc:docMk/>
            <pc:sldMk cId="1752242306" sldId="311"/>
            <ac:spMk id="23" creationId="{85A69606-3816-5244-A5CD-EC3EA84F3070}"/>
          </ac:spMkLst>
        </pc:spChg>
      </pc:sldChg>
      <pc:sldChg chg="addSp modSp">
        <pc:chgData name="Rojas, Marco" userId="S::marcor2@illinois.edu::b8bbec14-09c7-4cf0-9b78-4b61e994149c" providerId="AD" clId="Web-{2E5A911F-6C3E-0AF1-3A02-CB2932FB5EB0}" dt="2022-05-02T07:07:04.818" v="188" actId="1076"/>
        <pc:sldMkLst>
          <pc:docMk/>
          <pc:sldMk cId="3916330755" sldId="313"/>
        </pc:sldMkLst>
        <pc:spChg chg="add mod">
          <ac:chgData name="Rojas, Marco" userId="S::marcor2@illinois.edu::b8bbec14-09c7-4cf0-9b78-4b61e994149c" providerId="AD" clId="Web-{2E5A911F-6C3E-0AF1-3A02-CB2932FB5EB0}" dt="2022-05-02T07:07:04.818" v="188" actId="1076"/>
          <ac:spMkLst>
            <pc:docMk/>
            <pc:sldMk cId="3916330755" sldId="313"/>
            <ac:spMk id="4" creationId="{58D7A9B5-C270-385D-E436-80858ADFD407}"/>
          </ac:spMkLst>
        </pc:spChg>
        <pc:picChg chg="mod">
          <ac:chgData name="Rojas, Marco" userId="S::marcor2@illinois.edu::b8bbec14-09c7-4cf0-9b78-4b61e994149c" providerId="AD" clId="Web-{2E5A911F-6C3E-0AF1-3A02-CB2932FB5EB0}" dt="2022-05-02T07:05:54.334" v="146" actId="1076"/>
          <ac:picMkLst>
            <pc:docMk/>
            <pc:sldMk cId="3916330755" sldId="313"/>
            <ac:picMk id="2" creationId="{E31CAE1F-A9B1-39D3-3251-28BFD8D4FDD9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17:35.035" v="382" actId="20577"/>
        <pc:sldMkLst>
          <pc:docMk/>
          <pc:sldMk cId="1084414195" sldId="316"/>
        </pc:sldMkLst>
        <pc:spChg chg="mod">
          <ac:chgData name="Rojas, Marco" userId="S::marcor2@illinois.edu::b8bbec14-09c7-4cf0-9b78-4b61e994149c" providerId="AD" clId="Web-{2E5A911F-6C3E-0AF1-3A02-CB2932FB5EB0}" dt="2022-05-02T07:17:35.035" v="382" actId="20577"/>
          <ac:spMkLst>
            <pc:docMk/>
            <pc:sldMk cId="1084414195" sldId="316"/>
            <ac:spMk id="147" creationId="{00000000-0000-0000-0000-000000000000}"/>
          </ac:spMkLst>
        </pc:spChg>
      </pc:sldChg>
      <pc:sldChg chg="addSp delSp modSp">
        <pc:chgData name="Rojas, Marco" userId="S::marcor2@illinois.edu::b8bbec14-09c7-4cf0-9b78-4b61e994149c" providerId="AD" clId="Web-{2E5A911F-6C3E-0AF1-3A02-CB2932FB5EB0}" dt="2022-05-02T07:18:50.957" v="391" actId="20577"/>
        <pc:sldMkLst>
          <pc:docMk/>
          <pc:sldMk cId="4251146437" sldId="321"/>
        </pc:sldMkLst>
        <pc:spChg chg="add mod">
          <ac:chgData name="Rojas, Marco" userId="S::marcor2@illinois.edu::b8bbec14-09c7-4cf0-9b78-4b61e994149c" providerId="AD" clId="Web-{2E5A911F-6C3E-0AF1-3A02-CB2932FB5EB0}" dt="2022-05-02T06:57:40.305" v="30" actId="14100"/>
          <ac:spMkLst>
            <pc:docMk/>
            <pc:sldMk cId="4251146437" sldId="321"/>
            <ac:spMk id="7" creationId="{4F012DC0-0E9A-DB76-A122-F02198EA7AA0}"/>
          </ac:spMkLst>
        </pc:spChg>
        <pc:spChg chg="mod">
          <ac:chgData name="Rojas, Marco" userId="S::marcor2@illinois.edu::b8bbec14-09c7-4cf0-9b78-4b61e994149c" providerId="AD" clId="Web-{2E5A911F-6C3E-0AF1-3A02-CB2932FB5EB0}" dt="2022-05-02T07:18:46.910" v="388" actId="20577"/>
          <ac:spMkLst>
            <pc:docMk/>
            <pc:sldMk cId="4251146437" sldId="321"/>
            <ac:spMk id="8" creationId="{031F451F-7C57-B18B-8657-331E716EE258}"/>
          </ac:spMkLst>
        </pc:spChg>
        <pc:spChg chg="add mod">
          <ac:chgData name="Rojas, Marco" userId="S::marcor2@illinois.edu::b8bbec14-09c7-4cf0-9b78-4b61e994149c" providerId="AD" clId="Web-{2E5A911F-6C3E-0AF1-3A02-CB2932FB5EB0}" dt="2022-05-02T07:02:36.866" v="99" actId="14100"/>
          <ac:spMkLst>
            <pc:docMk/>
            <pc:sldMk cId="4251146437" sldId="321"/>
            <ac:spMk id="9" creationId="{3D4C07CC-678A-D806-988B-D5DB0A86BA61}"/>
          </ac:spMkLst>
        </pc:spChg>
        <pc:spChg chg="mod">
          <ac:chgData name="Rojas, Marco" userId="S::marcor2@illinois.edu::b8bbec14-09c7-4cf0-9b78-4b61e994149c" providerId="AD" clId="Web-{2E5A911F-6C3E-0AF1-3A02-CB2932FB5EB0}" dt="2022-05-02T07:18:50.957" v="391" actId="20577"/>
          <ac:spMkLst>
            <pc:docMk/>
            <pc:sldMk cId="4251146437" sldId="321"/>
            <ac:spMk id="10" creationId="{9269FDE4-C412-B73A-CCAD-060715AE3193}"/>
          </ac:spMkLst>
        </pc:spChg>
        <pc:spChg chg="mod">
          <ac:chgData name="Rojas, Marco" userId="S::marcor2@illinois.edu::b8bbec14-09c7-4cf0-9b78-4b61e994149c" providerId="AD" clId="Web-{2E5A911F-6C3E-0AF1-3A02-CB2932FB5EB0}" dt="2022-05-02T07:08:55.348" v="244" actId="20577"/>
          <ac:spMkLst>
            <pc:docMk/>
            <pc:sldMk cId="4251146437" sldId="321"/>
            <ac:spMk id="147" creationId="{00000000-0000-0000-0000-000000000000}"/>
          </ac:spMkLst>
        </pc:spChg>
        <pc:picChg chg="add del mod">
          <ac:chgData name="Rojas, Marco" userId="S::marcor2@illinois.edu::b8bbec14-09c7-4cf0-9b78-4b61e994149c" providerId="AD" clId="Web-{2E5A911F-6C3E-0AF1-3A02-CB2932FB5EB0}" dt="2022-05-02T06:55:30.634" v="9"/>
          <ac:picMkLst>
            <pc:docMk/>
            <pc:sldMk cId="4251146437" sldId="321"/>
            <ac:picMk id="2" creationId="{D84F8C2F-372E-B34C-EAD1-1B764F6E12A5}"/>
          </ac:picMkLst>
        </pc:picChg>
        <pc:picChg chg="mod">
          <ac:chgData name="Rojas, Marco" userId="S::marcor2@illinois.edu::b8bbec14-09c7-4cf0-9b78-4b61e994149c" providerId="AD" clId="Web-{2E5A911F-6C3E-0AF1-3A02-CB2932FB5EB0}" dt="2022-05-02T06:54:27.322" v="0" actId="1076"/>
          <ac:picMkLst>
            <pc:docMk/>
            <pc:sldMk cId="4251146437" sldId="321"/>
            <ac:picMk id="3" creationId="{92A35055-57E7-7636-7846-7A8A31C7A58E}"/>
          </ac:picMkLst>
        </pc:picChg>
        <pc:picChg chg="add mod">
          <ac:chgData name="Rojas, Marco" userId="S::marcor2@illinois.edu::b8bbec14-09c7-4cf0-9b78-4b61e994149c" providerId="AD" clId="Web-{2E5A911F-6C3E-0AF1-3A02-CB2932FB5EB0}" dt="2022-05-02T06:56:29.774" v="19" actId="1076"/>
          <ac:picMkLst>
            <pc:docMk/>
            <pc:sldMk cId="4251146437" sldId="321"/>
            <ac:picMk id="5" creationId="{59985B5C-706D-8F97-C002-AE8B1FFE1AFE}"/>
          </ac:picMkLst>
        </pc:picChg>
        <pc:picChg chg="del">
          <ac:chgData name="Rojas, Marco" userId="S::marcor2@illinois.edu::b8bbec14-09c7-4cf0-9b78-4b61e994149c" providerId="AD" clId="Web-{2E5A911F-6C3E-0AF1-3A02-CB2932FB5EB0}" dt="2022-05-02T06:55:04.540" v="2"/>
          <ac:picMkLst>
            <pc:docMk/>
            <pc:sldMk cId="4251146437" sldId="321"/>
            <ac:picMk id="6" creationId="{09975143-5347-7633-C5BE-5E71E63CBEDD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12:58.694" v="322" actId="20577"/>
        <pc:sldMkLst>
          <pc:docMk/>
          <pc:sldMk cId="1262117982" sldId="322"/>
        </pc:sldMkLst>
        <pc:spChg chg="mod">
          <ac:chgData name="Rojas, Marco" userId="S::marcor2@illinois.edu::b8bbec14-09c7-4cf0-9b78-4b61e994149c" providerId="AD" clId="Web-{2E5A911F-6C3E-0AF1-3A02-CB2932FB5EB0}" dt="2022-05-02T07:12:58.694" v="322" actId="20577"/>
          <ac:spMkLst>
            <pc:docMk/>
            <pc:sldMk cId="1262117982" sldId="322"/>
            <ac:spMk id="3" creationId="{52124EB3-5AA1-8201-62B8-F011F84CFF5D}"/>
          </ac:spMkLst>
        </pc:spChg>
      </pc:sldChg>
      <pc:sldChg chg="modSp">
        <pc:chgData name="Rojas, Marco" userId="S::marcor2@illinois.edu::b8bbec14-09c7-4cf0-9b78-4b61e994149c" providerId="AD" clId="Web-{2E5A911F-6C3E-0AF1-3A02-CB2932FB5EB0}" dt="2022-05-02T07:20:08.659" v="399" actId="20577"/>
        <pc:sldMkLst>
          <pc:docMk/>
          <pc:sldMk cId="2583614013" sldId="329"/>
        </pc:sldMkLst>
        <pc:spChg chg="mod">
          <ac:chgData name="Rojas, Marco" userId="S::marcor2@illinois.edu::b8bbec14-09c7-4cf0-9b78-4b61e994149c" providerId="AD" clId="Web-{2E5A911F-6C3E-0AF1-3A02-CB2932FB5EB0}" dt="2022-05-02T07:20:08.659" v="399" actId="20577"/>
          <ac:spMkLst>
            <pc:docMk/>
            <pc:sldMk cId="2583614013" sldId="329"/>
            <ac:spMk id="113" creationId="{07431F4C-2603-FDFC-BAE2-BD36A339C5FF}"/>
          </ac:spMkLst>
        </pc:spChg>
      </pc:sldChg>
      <pc:sldChg chg="addSp modSp">
        <pc:chgData name="Rojas, Marco" userId="S::marcor2@illinois.edu::b8bbec14-09c7-4cf0-9b78-4b61e994149c" providerId="AD" clId="Web-{2E5A911F-6C3E-0AF1-3A02-CB2932FB5EB0}" dt="2022-05-02T07:10:09.207" v="300" actId="1076"/>
        <pc:sldMkLst>
          <pc:docMk/>
          <pc:sldMk cId="1698165904" sldId="330"/>
        </pc:sldMkLst>
        <pc:spChg chg="add mod">
          <ac:chgData name="Rojas, Marco" userId="S::marcor2@illinois.edu::b8bbec14-09c7-4cf0-9b78-4b61e994149c" providerId="AD" clId="Web-{2E5A911F-6C3E-0AF1-3A02-CB2932FB5EB0}" dt="2022-05-02T07:10:09.207" v="300" actId="1076"/>
          <ac:spMkLst>
            <pc:docMk/>
            <pc:sldMk cId="1698165904" sldId="330"/>
            <ac:spMk id="4" creationId="{1141604E-49C8-F9F3-D2B1-CB087AAB455F}"/>
          </ac:spMkLst>
        </pc:spChg>
        <pc:picChg chg="mod">
          <ac:chgData name="Rojas, Marco" userId="S::marcor2@illinois.edu::b8bbec14-09c7-4cf0-9b78-4b61e994149c" providerId="AD" clId="Web-{2E5A911F-6C3E-0AF1-3A02-CB2932FB5EB0}" dt="2022-05-02T07:09:21.457" v="245" actId="1076"/>
          <ac:picMkLst>
            <pc:docMk/>
            <pc:sldMk cId="1698165904" sldId="330"/>
            <ac:picMk id="2" creationId="{281F8558-219C-DF7A-F699-C398E96DBEE7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16:49.801" v="368" actId="20577"/>
        <pc:sldMkLst>
          <pc:docMk/>
          <pc:sldMk cId="3307440510" sldId="333"/>
        </pc:sldMkLst>
        <pc:spChg chg="mod">
          <ac:chgData name="Rojas, Marco" userId="S::marcor2@illinois.edu::b8bbec14-09c7-4cf0-9b78-4b61e994149c" providerId="AD" clId="Web-{2E5A911F-6C3E-0AF1-3A02-CB2932FB5EB0}" dt="2022-05-02T07:16:49.801" v="368" actId="20577"/>
          <ac:spMkLst>
            <pc:docMk/>
            <pc:sldMk cId="3307440510" sldId="333"/>
            <ac:spMk id="147" creationId="{00000000-0000-0000-0000-000000000000}"/>
          </ac:spMkLst>
        </pc:spChg>
      </pc:sldChg>
      <pc:sldChg chg="addSp delSp modSp">
        <pc:chgData name="Rojas, Marco" userId="S::marcor2@illinois.edu::b8bbec14-09c7-4cf0-9b78-4b61e994149c" providerId="AD" clId="Web-{2E5A911F-6C3E-0AF1-3A02-CB2932FB5EB0}" dt="2022-05-02T07:10:55.253" v="316" actId="1076"/>
        <pc:sldMkLst>
          <pc:docMk/>
          <pc:sldMk cId="140299638" sldId="336"/>
        </pc:sldMkLst>
        <pc:spChg chg="mod">
          <ac:chgData name="Rojas, Marco" userId="S::marcor2@illinois.edu::b8bbec14-09c7-4cf0-9b78-4b61e994149c" providerId="AD" clId="Web-{2E5A911F-6C3E-0AF1-3A02-CB2932FB5EB0}" dt="2022-05-02T07:00:15.008" v="82" actId="20577"/>
          <ac:spMkLst>
            <pc:docMk/>
            <pc:sldMk cId="140299638" sldId="336"/>
            <ac:spMk id="6" creationId="{04A86388-4C6B-C21E-34FE-66667D78BAB9}"/>
          </ac:spMkLst>
        </pc:spChg>
        <pc:spChg chg="add mod">
          <ac:chgData name="Rojas, Marco" userId="S::marcor2@illinois.edu::b8bbec14-09c7-4cf0-9b78-4b61e994149c" providerId="AD" clId="Web-{2E5A911F-6C3E-0AF1-3A02-CB2932FB5EB0}" dt="2022-05-02T07:10:40.972" v="307" actId="1076"/>
          <ac:spMkLst>
            <pc:docMk/>
            <pc:sldMk cId="140299638" sldId="336"/>
            <ac:spMk id="14" creationId="{DD0CF33A-132F-112B-AE42-241DFF5E95AD}"/>
          </ac:spMkLst>
        </pc:spChg>
        <pc:spChg chg="mod">
          <ac:chgData name="Rojas, Marco" userId="S::marcor2@illinois.edu::b8bbec14-09c7-4cf0-9b78-4b61e994149c" providerId="AD" clId="Web-{2E5A911F-6C3E-0AF1-3A02-CB2932FB5EB0}" dt="2022-05-02T07:10:55.253" v="316" actId="1076"/>
          <ac:spMkLst>
            <pc:docMk/>
            <pc:sldMk cId="140299638" sldId="336"/>
            <ac:spMk id="16" creationId="{0B4DBAF8-F9FF-2E1C-C63D-AAB883C2DA6E}"/>
          </ac:spMkLst>
        </pc:spChg>
        <pc:picChg chg="add mod">
          <ac:chgData name="Rojas, Marco" userId="S::marcor2@illinois.edu::b8bbec14-09c7-4cf0-9b78-4b61e994149c" providerId="AD" clId="Web-{2E5A911F-6C3E-0AF1-3A02-CB2932FB5EB0}" dt="2022-05-02T06:58:57.992" v="37" actId="1076"/>
          <ac:picMkLst>
            <pc:docMk/>
            <pc:sldMk cId="140299638" sldId="336"/>
            <ac:picMk id="2" creationId="{23C72CE6-36F6-E259-21EC-363C06B70069}"/>
          </ac:picMkLst>
        </pc:picChg>
        <pc:picChg chg="add mod">
          <ac:chgData name="Rojas, Marco" userId="S::marcor2@illinois.edu::b8bbec14-09c7-4cf0-9b78-4b61e994149c" providerId="AD" clId="Web-{2E5A911F-6C3E-0AF1-3A02-CB2932FB5EB0}" dt="2022-05-02T06:59:07.664" v="42" actId="14100"/>
          <ac:picMkLst>
            <pc:docMk/>
            <pc:sldMk cId="140299638" sldId="336"/>
            <ac:picMk id="3" creationId="{5E3CD56A-9D27-415E-4C5F-0BD597BC4139}"/>
          </ac:picMkLst>
        </pc:picChg>
        <pc:picChg chg="del">
          <ac:chgData name="Rojas, Marco" userId="S::marcor2@illinois.edu::b8bbec14-09c7-4cf0-9b78-4b61e994149c" providerId="AD" clId="Web-{2E5A911F-6C3E-0AF1-3A02-CB2932FB5EB0}" dt="2022-05-02T06:55:16.196" v="4"/>
          <ac:picMkLst>
            <pc:docMk/>
            <pc:sldMk cId="140299638" sldId="336"/>
            <ac:picMk id="7" creationId="{2E8E58A2-216F-2C76-F31D-6ABB969AEE01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19:48.659" v="397" actId="20577"/>
        <pc:sldMkLst>
          <pc:docMk/>
          <pc:sldMk cId="3117293281" sldId="347"/>
        </pc:sldMkLst>
        <pc:spChg chg="mod">
          <ac:chgData name="Rojas, Marco" userId="S::marcor2@illinois.edu::b8bbec14-09c7-4cf0-9b78-4b61e994149c" providerId="AD" clId="Web-{2E5A911F-6C3E-0AF1-3A02-CB2932FB5EB0}" dt="2022-05-02T07:05:34.771" v="144" actId="1076"/>
          <ac:spMkLst>
            <pc:docMk/>
            <pc:sldMk cId="3117293281" sldId="347"/>
            <ac:spMk id="5" creationId="{4EE2D1EB-3EC5-9D73-BB05-0F798A637A16}"/>
          </ac:spMkLst>
        </pc:spChg>
        <pc:spChg chg="mod">
          <ac:chgData name="Rojas, Marco" userId="S::marcor2@illinois.edu::b8bbec14-09c7-4cf0-9b78-4b61e994149c" providerId="AD" clId="Web-{2E5A911F-6C3E-0AF1-3A02-CB2932FB5EB0}" dt="2022-05-02T07:19:48.659" v="397" actId="20577"/>
          <ac:spMkLst>
            <pc:docMk/>
            <pc:sldMk cId="3117293281" sldId="347"/>
            <ac:spMk id="14" creationId="{3DD226AA-82A3-65FF-D5F2-6A40F75B9A14}"/>
          </ac:spMkLst>
        </pc:spChg>
        <pc:picChg chg="mod">
          <ac:chgData name="Rojas, Marco" userId="S::marcor2@illinois.edu::b8bbec14-09c7-4cf0-9b78-4b61e994149c" providerId="AD" clId="Web-{2E5A911F-6C3E-0AF1-3A02-CB2932FB5EB0}" dt="2022-05-02T07:05:30.021" v="143" actId="14100"/>
          <ac:picMkLst>
            <pc:docMk/>
            <pc:sldMk cId="3117293281" sldId="347"/>
            <ac:picMk id="4" creationId="{5D8B8338-758A-7530-48BD-5BF1CD60ED39}"/>
          </ac:picMkLst>
        </pc:picChg>
        <pc:picChg chg="mod">
          <ac:chgData name="Rojas, Marco" userId="S::marcor2@illinois.edu::b8bbec14-09c7-4cf0-9b78-4b61e994149c" providerId="AD" clId="Web-{2E5A911F-6C3E-0AF1-3A02-CB2932FB5EB0}" dt="2022-05-02T07:19:27.003" v="392" actId="14100"/>
          <ac:picMkLst>
            <pc:docMk/>
            <pc:sldMk cId="3117293281" sldId="347"/>
            <ac:picMk id="13" creationId="{8ECE5730-539E-ECF2-D887-B929E3E0820C}"/>
          </ac:picMkLst>
        </pc:picChg>
      </pc:sldChg>
    </pc:docChg>
  </pc:docChgLst>
  <pc:docChgLst>
    <pc:chgData name="Green, Tim" userId="S::trgreen2@illinois.edu::41bee7cb-c70b-482d-873a-9f2bf73cdb85" providerId="AD" clId="Web-{91A255EC-1B86-AE28-0DA2-A7802BF553D3}"/>
    <pc:docChg chg="addSld delSld modSld sldOrd">
      <pc:chgData name="Green, Tim" userId="S::trgreen2@illinois.edu::41bee7cb-c70b-482d-873a-9f2bf73cdb85" providerId="AD" clId="Web-{91A255EC-1B86-AE28-0DA2-A7802BF553D3}" dt="2022-04-28T16:43:16.812" v="2622" actId="1076"/>
      <pc:docMkLst>
        <pc:docMk/>
      </pc:docMkLst>
      <pc:sldChg chg="modSp del ord">
        <pc:chgData name="Green, Tim" userId="S::trgreen2@illinois.edu::41bee7cb-c70b-482d-873a-9f2bf73cdb85" providerId="AD" clId="Web-{91A255EC-1B86-AE28-0DA2-A7802BF553D3}" dt="2022-04-27T19:05:25.032" v="14"/>
        <pc:sldMkLst>
          <pc:docMk/>
          <pc:sldMk cId="2492365327" sldId="277"/>
        </pc:sldMkLst>
        <pc:spChg chg="mod">
          <ac:chgData name="Green, Tim" userId="S::trgreen2@illinois.edu::41bee7cb-c70b-482d-873a-9f2bf73cdb85" providerId="AD" clId="Web-{91A255EC-1B86-AE28-0DA2-A7802BF553D3}" dt="2022-04-27T19:05:18.861" v="12" actId="20577"/>
          <ac:spMkLst>
            <pc:docMk/>
            <pc:sldMk cId="2492365327" sldId="277"/>
            <ac:spMk id="147" creationId="{00000000-0000-0000-0000-000000000000}"/>
          </ac:spMkLst>
        </pc:spChg>
      </pc:sldChg>
      <pc:sldChg chg="del">
        <pc:chgData name="Green, Tim" userId="S::trgreen2@illinois.edu::41bee7cb-c70b-482d-873a-9f2bf73cdb85" providerId="AD" clId="Web-{91A255EC-1B86-AE28-0DA2-A7802BF553D3}" dt="2022-04-27T20:05:23.873" v="531"/>
        <pc:sldMkLst>
          <pc:docMk/>
          <pc:sldMk cId="2780405438" sldId="285"/>
        </pc:sldMkLst>
      </pc:sldChg>
      <pc:sldChg chg="del">
        <pc:chgData name="Green, Tim" userId="S::trgreen2@illinois.edu::41bee7cb-c70b-482d-873a-9f2bf73cdb85" providerId="AD" clId="Web-{91A255EC-1B86-AE28-0DA2-A7802BF553D3}" dt="2022-04-27T20:04:06.638" v="529"/>
        <pc:sldMkLst>
          <pc:docMk/>
          <pc:sldMk cId="2516302038" sldId="302"/>
        </pc:sldMkLst>
      </pc:sldChg>
      <pc:sldChg chg="addSp modSp">
        <pc:chgData name="Green, Tim" userId="S::trgreen2@illinois.edu::41bee7cb-c70b-482d-873a-9f2bf73cdb85" providerId="AD" clId="Web-{91A255EC-1B86-AE28-0DA2-A7802BF553D3}" dt="2022-04-27T19:15:11.680" v="411" actId="1076"/>
        <pc:sldMkLst>
          <pc:docMk/>
          <pc:sldMk cId="4006230017" sldId="304"/>
        </pc:sldMkLst>
        <pc:spChg chg="mod">
          <ac:chgData name="Green, Tim" userId="S::trgreen2@illinois.edu::41bee7cb-c70b-482d-873a-9f2bf73cdb85" providerId="AD" clId="Web-{91A255EC-1B86-AE28-0DA2-A7802BF553D3}" dt="2022-04-27T19:11:21.559" v="235" actId="20577"/>
          <ac:spMkLst>
            <pc:docMk/>
            <pc:sldMk cId="4006230017" sldId="304"/>
            <ac:spMk id="4" creationId="{78B6311E-BC39-234F-80E9-551F2FB4C69F}"/>
          </ac:spMkLst>
        </pc:spChg>
        <pc:spChg chg="mod">
          <ac:chgData name="Green, Tim" userId="S::trgreen2@illinois.edu::41bee7cb-c70b-482d-873a-9f2bf73cdb85" providerId="AD" clId="Web-{91A255EC-1B86-AE28-0DA2-A7802BF553D3}" dt="2022-04-27T19:15:02.790" v="410" actId="1076"/>
          <ac:spMkLst>
            <pc:docMk/>
            <pc:sldMk cId="4006230017" sldId="304"/>
            <ac:spMk id="10" creationId="{97D82DD8-D8FD-C34A-ADC4-A5ECF2A87CB4}"/>
          </ac:spMkLst>
        </pc:spChg>
        <pc:picChg chg="add mod">
          <ac:chgData name="Green, Tim" userId="S::trgreen2@illinois.edu::41bee7cb-c70b-482d-873a-9f2bf73cdb85" providerId="AD" clId="Web-{91A255EC-1B86-AE28-0DA2-A7802BF553D3}" dt="2022-04-27T19:15:11.680" v="411" actId="1076"/>
          <ac:picMkLst>
            <pc:docMk/>
            <pc:sldMk cId="4006230017" sldId="304"/>
            <ac:picMk id="2" creationId="{98A2FB1C-2DFE-9164-84A4-4EBB50658A1E}"/>
          </ac:picMkLst>
        </pc:picChg>
        <pc:picChg chg="add mod">
          <ac:chgData name="Green, Tim" userId="S::trgreen2@illinois.edu::41bee7cb-c70b-482d-873a-9f2bf73cdb85" providerId="AD" clId="Web-{91A255EC-1B86-AE28-0DA2-A7802BF553D3}" dt="2022-04-27T19:10:51.747" v="225" actId="1076"/>
          <ac:picMkLst>
            <pc:docMk/>
            <pc:sldMk cId="4006230017" sldId="304"/>
            <ac:picMk id="3" creationId="{CD966B3F-58A5-8524-4243-77FFB73ACE9C}"/>
          </ac:picMkLst>
        </pc:picChg>
      </pc:sldChg>
      <pc:sldChg chg="addSp delSp modSp">
        <pc:chgData name="Green, Tim" userId="S::trgreen2@illinois.edu::41bee7cb-c70b-482d-873a-9f2bf73cdb85" providerId="AD" clId="Web-{91A255EC-1B86-AE28-0DA2-A7802BF553D3}" dt="2022-04-27T19:18:05.521" v="426" actId="1076"/>
        <pc:sldMkLst>
          <pc:docMk/>
          <pc:sldMk cId="1310387160" sldId="306"/>
        </pc:sldMkLst>
        <pc:spChg chg="del mod">
          <ac:chgData name="Green, Tim" userId="S::trgreen2@illinois.edu::41bee7cb-c70b-482d-873a-9f2bf73cdb85" providerId="AD" clId="Web-{91A255EC-1B86-AE28-0DA2-A7802BF553D3}" dt="2022-04-27T19:17:10.350" v="418"/>
          <ac:spMkLst>
            <pc:docMk/>
            <pc:sldMk cId="1310387160" sldId="306"/>
            <ac:spMk id="161" creationId="{00000000-0000-0000-0000-000000000000}"/>
          </ac:spMkLst>
        </pc:spChg>
        <pc:picChg chg="add del mod">
          <ac:chgData name="Green, Tim" userId="S::trgreen2@illinois.edu::41bee7cb-c70b-482d-873a-9f2bf73cdb85" providerId="AD" clId="Web-{91A255EC-1B86-AE28-0DA2-A7802BF553D3}" dt="2022-04-27T19:16:54.335" v="416"/>
          <ac:picMkLst>
            <pc:docMk/>
            <pc:sldMk cId="1310387160" sldId="306"/>
            <ac:picMk id="3" creationId="{0D5022E4-87BC-A694-F01A-8CE8419F82FE}"/>
          </ac:picMkLst>
        </pc:picChg>
        <pc:picChg chg="del mod">
          <ac:chgData name="Green, Tim" userId="S::trgreen2@illinois.edu::41bee7cb-c70b-482d-873a-9f2bf73cdb85" providerId="AD" clId="Web-{91A255EC-1B86-AE28-0DA2-A7802BF553D3}" dt="2022-04-27T19:17:18.053" v="420"/>
          <ac:picMkLst>
            <pc:docMk/>
            <pc:sldMk cId="1310387160" sldId="306"/>
            <ac:picMk id="4" creationId="{B1321D27-93C3-9153-3329-862C1F962254}"/>
          </ac:picMkLst>
        </pc:picChg>
        <pc:picChg chg="add mod">
          <ac:chgData name="Green, Tim" userId="S::trgreen2@illinois.edu::41bee7cb-c70b-482d-873a-9f2bf73cdb85" providerId="AD" clId="Web-{91A255EC-1B86-AE28-0DA2-A7802BF553D3}" dt="2022-04-27T19:18:05.521" v="426" actId="1076"/>
          <ac:picMkLst>
            <pc:docMk/>
            <pc:sldMk cId="1310387160" sldId="306"/>
            <ac:picMk id="5" creationId="{61BEAEEB-1329-7A7B-7E29-5C8F9C77779D}"/>
          </ac:picMkLst>
        </pc:picChg>
      </pc:sldChg>
      <pc:sldChg chg="addSp delSp modSp">
        <pc:chgData name="Green, Tim" userId="S::trgreen2@illinois.edu::41bee7cb-c70b-482d-873a-9f2bf73cdb85" providerId="AD" clId="Web-{91A255EC-1B86-AE28-0DA2-A7802BF553D3}" dt="2022-04-28T16:43:16.812" v="2622" actId="1076"/>
        <pc:sldMkLst>
          <pc:docMk/>
          <pc:sldMk cId="1304477382" sldId="312"/>
        </pc:sldMkLst>
        <pc:spChg chg="mod">
          <ac:chgData name="Green, Tim" userId="S::trgreen2@illinois.edu::41bee7cb-c70b-482d-873a-9f2bf73cdb85" providerId="AD" clId="Web-{91A255EC-1B86-AE28-0DA2-A7802BF553D3}" dt="2022-04-27T22:21:01.092" v="2609" actId="20577"/>
          <ac:spMkLst>
            <pc:docMk/>
            <pc:sldMk cId="1304477382" sldId="312"/>
            <ac:spMk id="23" creationId="{85A69606-3816-5244-A5CD-EC3EA84F3070}"/>
          </ac:spMkLst>
        </pc:spChg>
        <pc:spChg chg="mod">
          <ac:chgData name="Green, Tim" userId="S::trgreen2@illinois.edu::41bee7cb-c70b-482d-873a-9f2bf73cdb85" providerId="AD" clId="Web-{91A255EC-1B86-AE28-0DA2-A7802BF553D3}" dt="2022-04-27T22:20:26.295" v="2602" actId="20577"/>
          <ac:spMkLst>
            <pc:docMk/>
            <pc:sldMk cId="1304477382" sldId="312"/>
            <ac:spMk id="147" creationId="{00000000-0000-0000-0000-000000000000}"/>
          </ac:spMkLst>
        </pc:spChg>
        <pc:picChg chg="del">
          <ac:chgData name="Green, Tim" userId="S::trgreen2@illinois.edu::41bee7cb-c70b-482d-873a-9f2bf73cdb85" providerId="AD" clId="Web-{91A255EC-1B86-AE28-0DA2-A7802BF553D3}" dt="2022-04-27T21:57:08.319" v="2189"/>
          <ac:picMkLst>
            <pc:docMk/>
            <pc:sldMk cId="1304477382" sldId="312"/>
            <ac:picMk id="2" creationId="{2BE87DC3-3D60-1733-E3B8-AAC09A9513AE}"/>
          </ac:picMkLst>
        </pc:picChg>
        <pc:picChg chg="add mod modCrop">
          <ac:chgData name="Green, Tim" userId="S::trgreen2@illinois.edu::41bee7cb-c70b-482d-873a-9f2bf73cdb85" providerId="AD" clId="Web-{91A255EC-1B86-AE28-0DA2-A7802BF553D3}" dt="2022-04-28T16:43:16.812" v="2622" actId="1076"/>
          <ac:picMkLst>
            <pc:docMk/>
            <pc:sldMk cId="1304477382" sldId="312"/>
            <ac:picMk id="2" creationId="{A7D8FE6E-FBAF-8B2A-697E-6C0DA1EA5F2D}"/>
          </ac:picMkLst>
        </pc:picChg>
        <pc:picChg chg="del">
          <ac:chgData name="Green, Tim" userId="S::trgreen2@illinois.edu::41bee7cb-c70b-482d-873a-9f2bf73cdb85" providerId="AD" clId="Web-{91A255EC-1B86-AE28-0DA2-A7802BF553D3}" dt="2022-04-27T21:57:10.319" v="2190"/>
          <ac:picMkLst>
            <pc:docMk/>
            <pc:sldMk cId="1304477382" sldId="312"/>
            <ac:picMk id="3" creationId="{5352C97D-B07C-605E-3F70-3ECA91B97DAA}"/>
          </ac:picMkLst>
        </pc:picChg>
        <pc:picChg chg="del">
          <ac:chgData name="Green, Tim" userId="S::trgreen2@illinois.edu::41bee7cb-c70b-482d-873a-9f2bf73cdb85" providerId="AD" clId="Web-{91A255EC-1B86-AE28-0DA2-A7802BF553D3}" dt="2022-04-27T22:21:11.436" v="2610"/>
          <ac:picMkLst>
            <pc:docMk/>
            <pc:sldMk cId="1304477382" sldId="312"/>
            <ac:picMk id="4" creationId="{A56DB3D1-1CF1-E297-B32B-124D135A4815}"/>
          </ac:picMkLst>
        </pc:picChg>
      </pc:sldChg>
      <pc:sldChg chg="modSp">
        <pc:chgData name="Green, Tim" userId="S::trgreen2@illinois.edu::41bee7cb-c70b-482d-873a-9f2bf73cdb85" providerId="AD" clId="Web-{91A255EC-1B86-AE28-0DA2-A7802BF553D3}" dt="2022-04-27T22:14:58.668" v="2516" actId="20577"/>
        <pc:sldMkLst>
          <pc:docMk/>
          <pc:sldMk cId="3916330755" sldId="313"/>
        </pc:sldMkLst>
        <pc:spChg chg="mod">
          <ac:chgData name="Green, Tim" userId="S::trgreen2@illinois.edu::41bee7cb-c70b-482d-873a-9f2bf73cdb85" providerId="AD" clId="Web-{91A255EC-1B86-AE28-0DA2-A7802BF553D3}" dt="2022-04-27T22:14:58.668" v="2516" actId="20577"/>
          <ac:spMkLst>
            <pc:docMk/>
            <pc:sldMk cId="3916330755" sldId="313"/>
            <ac:spMk id="147" creationId="{00000000-0000-0000-0000-000000000000}"/>
          </ac:spMkLst>
        </pc:spChg>
      </pc:sldChg>
      <pc:sldChg chg="modSp">
        <pc:chgData name="Green, Tim" userId="S::trgreen2@illinois.edu::41bee7cb-c70b-482d-873a-9f2bf73cdb85" providerId="AD" clId="Web-{91A255EC-1B86-AE28-0DA2-A7802BF553D3}" dt="2022-04-27T22:04:14.259" v="2359" actId="20577"/>
        <pc:sldMkLst>
          <pc:docMk/>
          <pc:sldMk cId="624689993" sldId="315"/>
        </pc:sldMkLst>
        <pc:spChg chg="mod">
          <ac:chgData name="Green, Tim" userId="S::trgreen2@illinois.edu::41bee7cb-c70b-482d-873a-9f2bf73cdb85" providerId="AD" clId="Web-{91A255EC-1B86-AE28-0DA2-A7802BF553D3}" dt="2022-04-27T22:04:14.259" v="2359" actId="20577"/>
          <ac:spMkLst>
            <pc:docMk/>
            <pc:sldMk cId="624689993" sldId="315"/>
            <ac:spMk id="147" creationId="{00000000-0000-0000-0000-000000000000}"/>
          </ac:spMkLst>
        </pc:spChg>
      </pc:sldChg>
      <pc:sldChg chg="addSp delSp modSp">
        <pc:chgData name="Green, Tim" userId="S::trgreen2@illinois.edu::41bee7cb-c70b-482d-873a-9f2bf73cdb85" providerId="AD" clId="Web-{91A255EC-1B86-AE28-0DA2-A7802BF553D3}" dt="2022-04-27T20:02:58.872" v="448"/>
        <pc:sldMkLst>
          <pc:docMk/>
          <pc:sldMk cId="11615896" sldId="318"/>
        </pc:sldMkLst>
        <pc:spChg chg="del">
          <ac:chgData name="Green, Tim" userId="S::trgreen2@illinois.edu::41bee7cb-c70b-482d-873a-9f2bf73cdb85" providerId="AD" clId="Web-{91A255EC-1B86-AE28-0DA2-A7802BF553D3}" dt="2022-04-27T19:56:14.042" v="436"/>
          <ac:spMkLst>
            <pc:docMk/>
            <pc:sldMk cId="11615896" sldId="318"/>
            <ac:spMk id="159" creationId="{00000000-0000-0000-0000-000000000000}"/>
          </ac:spMkLst>
        </pc:spChg>
        <pc:spChg chg="del">
          <ac:chgData name="Green, Tim" userId="S::trgreen2@illinois.edu::41bee7cb-c70b-482d-873a-9f2bf73cdb85" providerId="AD" clId="Web-{91A255EC-1B86-AE28-0DA2-A7802BF553D3}" dt="2022-04-27T19:56:16.354" v="437"/>
          <ac:spMkLst>
            <pc:docMk/>
            <pc:sldMk cId="11615896" sldId="318"/>
            <ac:spMk id="160" creationId="{00000000-0000-0000-0000-000000000000}"/>
          </ac:spMkLst>
        </pc:spChg>
        <pc:spChg chg="del">
          <ac:chgData name="Green, Tim" userId="S::trgreen2@illinois.edu::41bee7cb-c70b-482d-873a-9f2bf73cdb85" providerId="AD" clId="Web-{91A255EC-1B86-AE28-0DA2-A7802BF553D3}" dt="2022-04-27T19:57:43.808" v="441"/>
          <ac:spMkLst>
            <pc:docMk/>
            <pc:sldMk cId="11615896" sldId="318"/>
            <ac:spMk id="161" creationId="{00000000-0000-0000-0000-000000000000}"/>
          </ac:spMkLst>
        </pc:spChg>
        <pc:picChg chg="add mod">
          <ac:chgData name="Green, Tim" userId="S::trgreen2@illinois.edu::41bee7cb-c70b-482d-873a-9f2bf73cdb85" providerId="AD" clId="Web-{91A255EC-1B86-AE28-0DA2-A7802BF553D3}" dt="2022-04-27T19:57:54.746" v="443" actId="1076"/>
          <ac:picMkLst>
            <pc:docMk/>
            <pc:sldMk cId="11615896" sldId="318"/>
            <ac:picMk id="2" creationId="{A6032312-EFC5-005B-C625-523A3F89CB92}"/>
          </ac:picMkLst>
        </pc:picChg>
        <pc:picChg chg="add del">
          <ac:chgData name="Green, Tim" userId="S::trgreen2@illinois.edu::41bee7cb-c70b-482d-873a-9f2bf73cdb85" providerId="AD" clId="Web-{91A255EC-1B86-AE28-0DA2-A7802BF553D3}" dt="2022-04-27T20:02:58.872" v="448"/>
          <ac:picMkLst>
            <pc:docMk/>
            <pc:sldMk cId="11615896" sldId="318"/>
            <ac:picMk id="12" creationId="{C3E38608-BEC1-D89A-96ED-740F037E8C25}"/>
          </ac:picMkLst>
        </pc:picChg>
      </pc:sldChg>
      <pc:sldChg chg="addSp delSp modSp">
        <pc:chgData name="Green, Tim" userId="S::trgreen2@illinois.edu::41bee7cb-c70b-482d-873a-9f2bf73cdb85" providerId="AD" clId="Web-{91A255EC-1B86-AE28-0DA2-A7802BF553D3}" dt="2022-04-27T19:51:41.493" v="435" actId="1076"/>
        <pc:sldMkLst>
          <pc:docMk/>
          <pc:sldMk cId="3270597259" sldId="319"/>
        </pc:sldMkLst>
        <pc:spChg chg="del">
          <ac:chgData name="Green, Tim" userId="S::trgreen2@illinois.edu::41bee7cb-c70b-482d-873a-9f2bf73cdb85" providerId="AD" clId="Web-{91A255EC-1B86-AE28-0DA2-A7802BF553D3}" dt="2022-04-27T19:50:47.102" v="427"/>
          <ac:spMkLst>
            <pc:docMk/>
            <pc:sldMk cId="3270597259" sldId="319"/>
            <ac:spMk id="159" creationId="{00000000-0000-0000-0000-000000000000}"/>
          </ac:spMkLst>
        </pc:spChg>
        <pc:spChg chg="del">
          <ac:chgData name="Green, Tim" userId="S::trgreen2@illinois.edu::41bee7cb-c70b-482d-873a-9f2bf73cdb85" providerId="AD" clId="Web-{91A255EC-1B86-AE28-0DA2-A7802BF553D3}" dt="2022-04-27T19:50:50.399" v="428"/>
          <ac:spMkLst>
            <pc:docMk/>
            <pc:sldMk cId="3270597259" sldId="319"/>
            <ac:spMk id="160" creationId="{00000000-0000-0000-0000-000000000000}"/>
          </ac:spMkLst>
        </pc:spChg>
        <pc:spChg chg="del">
          <ac:chgData name="Green, Tim" userId="S::trgreen2@illinois.edu::41bee7cb-c70b-482d-873a-9f2bf73cdb85" providerId="AD" clId="Web-{91A255EC-1B86-AE28-0DA2-A7802BF553D3}" dt="2022-04-27T19:51:25.634" v="432"/>
          <ac:spMkLst>
            <pc:docMk/>
            <pc:sldMk cId="3270597259" sldId="319"/>
            <ac:spMk id="161" creationId="{00000000-0000-0000-0000-000000000000}"/>
          </ac:spMkLst>
        </pc:spChg>
        <pc:picChg chg="add mod">
          <ac:chgData name="Green, Tim" userId="S::trgreen2@illinois.edu::41bee7cb-c70b-482d-873a-9f2bf73cdb85" providerId="AD" clId="Web-{91A255EC-1B86-AE28-0DA2-A7802BF553D3}" dt="2022-04-27T19:51:41.493" v="435" actId="1076"/>
          <ac:picMkLst>
            <pc:docMk/>
            <pc:sldMk cId="3270597259" sldId="319"/>
            <ac:picMk id="2" creationId="{F5235933-7EC2-D320-4EC4-DB7EB62EB927}"/>
          </ac:picMkLst>
        </pc:picChg>
      </pc:sldChg>
      <pc:sldChg chg="modSp">
        <pc:chgData name="Green, Tim" userId="S::trgreen2@illinois.edu::41bee7cb-c70b-482d-873a-9f2bf73cdb85" providerId="AD" clId="Web-{91A255EC-1B86-AE28-0DA2-A7802BF553D3}" dt="2022-04-27T22:12:09.371" v="2483" actId="20577"/>
        <pc:sldMkLst>
          <pc:docMk/>
          <pc:sldMk cId="4251146437" sldId="321"/>
        </pc:sldMkLst>
        <pc:spChg chg="mod">
          <ac:chgData name="Green, Tim" userId="S::trgreen2@illinois.edu::41bee7cb-c70b-482d-873a-9f2bf73cdb85" providerId="AD" clId="Web-{91A255EC-1B86-AE28-0DA2-A7802BF553D3}" dt="2022-04-27T22:12:09.371" v="2483" actId="20577"/>
          <ac:spMkLst>
            <pc:docMk/>
            <pc:sldMk cId="4251146437" sldId="321"/>
            <ac:spMk id="147" creationId="{00000000-0000-0000-0000-000000000000}"/>
          </ac:spMkLst>
        </pc:spChg>
      </pc:sldChg>
      <pc:sldChg chg="modSp add replId">
        <pc:chgData name="Green, Tim" userId="S::trgreen2@illinois.edu::41bee7cb-c70b-482d-873a-9f2bf73cdb85" providerId="AD" clId="Web-{91A255EC-1B86-AE28-0DA2-A7802BF553D3}" dt="2022-04-27T21:52:45.708" v="2067" actId="20577"/>
        <pc:sldMkLst>
          <pc:docMk/>
          <pc:sldMk cId="2988724422" sldId="323"/>
        </pc:sldMkLst>
        <pc:spChg chg="mod">
          <ac:chgData name="Green, Tim" userId="S::trgreen2@illinois.edu::41bee7cb-c70b-482d-873a-9f2bf73cdb85" providerId="AD" clId="Web-{91A255EC-1B86-AE28-0DA2-A7802BF553D3}" dt="2022-04-27T21:52:45.708" v="2067" actId="20577"/>
          <ac:spMkLst>
            <pc:docMk/>
            <pc:sldMk cId="2988724422" sldId="323"/>
            <ac:spMk id="3" creationId="{06BCB75B-EDD2-2CAF-D1B2-9D5E8B3A21C0}"/>
          </ac:spMkLst>
        </pc:spChg>
        <pc:spChg chg="mod">
          <ac:chgData name="Green, Tim" userId="S::trgreen2@illinois.edu::41bee7cb-c70b-482d-873a-9f2bf73cdb85" providerId="AD" clId="Web-{91A255EC-1B86-AE28-0DA2-A7802BF553D3}" dt="2022-04-27T20:03:42.919" v="482" actId="20577"/>
          <ac:spMkLst>
            <pc:docMk/>
            <pc:sldMk cId="2988724422" sldId="323"/>
            <ac:spMk id="22" creationId="{E5C4797A-9E3A-5249-A095-A6C6B60647CE}"/>
          </ac:spMkLst>
        </pc:spChg>
      </pc:sldChg>
      <pc:sldChg chg="modSp">
        <pc:chgData name="Green, Tim" userId="S::trgreen2@illinois.edu::41bee7cb-c70b-482d-873a-9f2bf73cdb85" providerId="AD" clId="Web-{91A255EC-1B86-AE28-0DA2-A7802BF553D3}" dt="2022-04-27T20:41:31.151" v="1119" actId="20577"/>
        <pc:sldMkLst>
          <pc:docMk/>
          <pc:sldMk cId="3487751142" sldId="324"/>
        </pc:sldMkLst>
        <pc:spChg chg="mod">
          <ac:chgData name="Green, Tim" userId="S::trgreen2@illinois.edu::41bee7cb-c70b-482d-873a-9f2bf73cdb85" providerId="AD" clId="Web-{91A255EC-1B86-AE28-0DA2-A7802BF553D3}" dt="2022-04-27T20:41:31.151" v="1119" actId="20577"/>
          <ac:spMkLst>
            <pc:docMk/>
            <pc:sldMk cId="3487751142" sldId="324"/>
            <ac:spMk id="16" creationId="{DE8BCD66-DFCA-D540-95EA-EBDD783907CB}"/>
          </ac:spMkLst>
        </pc:spChg>
      </pc:sldChg>
      <pc:sldChg chg="addSp delSp modSp add replId">
        <pc:chgData name="Green, Tim" userId="S::trgreen2@illinois.edu::41bee7cb-c70b-482d-873a-9f2bf73cdb85" providerId="AD" clId="Web-{91A255EC-1B86-AE28-0DA2-A7802BF553D3}" dt="2022-04-27T21:53:57.286" v="2179" actId="20577"/>
        <pc:sldMkLst>
          <pc:docMk/>
          <pc:sldMk cId="1590220878" sldId="325"/>
        </pc:sldMkLst>
        <pc:spChg chg="mod">
          <ac:chgData name="Green, Tim" userId="S::trgreen2@illinois.edu::41bee7cb-c70b-482d-873a-9f2bf73cdb85" providerId="AD" clId="Web-{91A255EC-1B86-AE28-0DA2-A7802BF553D3}" dt="2022-04-27T20:03:53.638" v="504" actId="20577"/>
          <ac:spMkLst>
            <pc:docMk/>
            <pc:sldMk cId="1590220878" sldId="325"/>
            <ac:spMk id="10" creationId="{D308366C-A314-5F49-8914-5EAAE7B54785}"/>
          </ac:spMkLst>
        </pc:spChg>
        <pc:spChg chg="add del mod">
          <ac:chgData name="Green, Tim" userId="S::trgreen2@illinois.edu::41bee7cb-c70b-482d-873a-9f2bf73cdb85" providerId="AD" clId="Web-{91A255EC-1B86-AE28-0DA2-A7802BF553D3}" dt="2022-04-27T20:06:29.748" v="537"/>
          <ac:spMkLst>
            <pc:docMk/>
            <pc:sldMk cId="1590220878" sldId="325"/>
            <ac:spMk id="12" creationId="{5DDAF03E-14CC-ECC2-923F-A7E6FD6756F6}"/>
          </ac:spMkLst>
        </pc:spChg>
        <pc:spChg chg="add del">
          <ac:chgData name="Green, Tim" userId="S::trgreen2@illinois.edu::41bee7cb-c70b-482d-873a-9f2bf73cdb85" providerId="AD" clId="Web-{91A255EC-1B86-AE28-0DA2-A7802BF553D3}" dt="2022-04-27T20:06:22.233" v="534"/>
          <ac:spMkLst>
            <pc:docMk/>
            <pc:sldMk cId="1590220878" sldId="325"/>
            <ac:spMk id="13" creationId="{F3DB8442-D039-B3A6-F6D2-01A9BFB68C62}"/>
          </ac:spMkLst>
        </pc:spChg>
        <pc:spChg chg="add mod">
          <ac:chgData name="Green, Tim" userId="S::trgreen2@illinois.edu::41bee7cb-c70b-482d-873a-9f2bf73cdb85" providerId="AD" clId="Web-{91A255EC-1B86-AE28-0DA2-A7802BF553D3}" dt="2022-04-27T20:06:50.655" v="542"/>
          <ac:spMkLst>
            <pc:docMk/>
            <pc:sldMk cId="1590220878" sldId="325"/>
            <ac:spMk id="14" creationId="{DAA61035-E34D-1A6C-E541-D75C7A7B2A30}"/>
          </ac:spMkLst>
        </pc:spChg>
        <pc:spChg chg="mod">
          <ac:chgData name="Green, Tim" userId="S::trgreen2@illinois.edu::41bee7cb-c70b-482d-873a-9f2bf73cdb85" providerId="AD" clId="Web-{91A255EC-1B86-AE28-0DA2-A7802BF553D3}" dt="2022-04-27T21:53:57.286" v="2179" actId="20577"/>
          <ac:spMkLst>
            <pc:docMk/>
            <pc:sldMk cId="1590220878" sldId="325"/>
            <ac:spMk id="16" creationId="{6B244261-2922-0E2F-C701-1617A5B094B7}"/>
          </ac:spMkLst>
        </pc:spChg>
      </pc:sldChg>
      <pc:sldChg chg="modSp add replId">
        <pc:chgData name="Green, Tim" userId="S::trgreen2@illinois.edu::41bee7cb-c70b-482d-873a-9f2bf73cdb85" providerId="AD" clId="Web-{91A255EC-1B86-AE28-0DA2-A7802BF553D3}" dt="2022-04-27T22:03:02.899" v="2317" actId="20577"/>
        <pc:sldMkLst>
          <pc:docMk/>
          <pc:sldMk cId="4017617948" sldId="326"/>
        </pc:sldMkLst>
        <pc:spChg chg="mod">
          <ac:chgData name="Green, Tim" userId="S::trgreen2@illinois.edu::41bee7cb-c70b-482d-873a-9f2bf73cdb85" providerId="AD" clId="Web-{91A255EC-1B86-AE28-0DA2-A7802BF553D3}" dt="2022-04-27T22:03:02.899" v="2317" actId="20577"/>
          <ac:spMkLst>
            <pc:docMk/>
            <pc:sldMk cId="4017617948" sldId="326"/>
            <ac:spMk id="16" creationId="{DE8BCD66-DFCA-D540-95EA-EBDD783907CB}"/>
          </ac:spMkLst>
        </pc:spChg>
        <pc:spChg chg="mod">
          <ac:chgData name="Green, Tim" userId="S::trgreen2@illinois.edu::41bee7cb-c70b-482d-873a-9f2bf73cdb85" providerId="AD" clId="Web-{91A255EC-1B86-AE28-0DA2-A7802BF553D3}" dt="2022-04-27T20:04:04.763" v="528" actId="20577"/>
          <ac:spMkLst>
            <pc:docMk/>
            <pc:sldMk cId="4017617948" sldId="326"/>
            <ac:spMk id="22" creationId="{E5C4797A-9E3A-5249-A095-A6C6B60647CE}"/>
          </ac:spMkLst>
        </pc:spChg>
      </pc:sldChg>
      <pc:sldChg chg="modSp">
        <pc:chgData name="Green, Tim" userId="S::trgreen2@illinois.edu::41bee7cb-c70b-482d-873a-9f2bf73cdb85" providerId="AD" clId="Web-{91A255EC-1B86-AE28-0DA2-A7802BF553D3}" dt="2022-04-27T20:41:42.151" v="1121" actId="20577"/>
        <pc:sldMkLst>
          <pc:docMk/>
          <pc:sldMk cId="1322789459" sldId="327"/>
        </pc:sldMkLst>
        <pc:spChg chg="mod">
          <ac:chgData name="Green, Tim" userId="S::trgreen2@illinois.edu::41bee7cb-c70b-482d-873a-9f2bf73cdb85" providerId="AD" clId="Web-{91A255EC-1B86-AE28-0DA2-A7802BF553D3}" dt="2022-04-27T20:41:42.151" v="1121" actId="20577"/>
          <ac:spMkLst>
            <pc:docMk/>
            <pc:sldMk cId="1322789459" sldId="327"/>
            <ac:spMk id="16" creationId="{DE8BCD66-DFCA-D540-95EA-EBDD783907CB}"/>
          </ac:spMkLst>
        </pc:spChg>
      </pc:sldChg>
      <pc:sldChg chg="add replId">
        <pc:chgData name="Green, Tim" userId="S::trgreen2@illinois.edu::41bee7cb-c70b-482d-873a-9f2bf73cdb85" providerId="AD" clId="Web-{91A255EC-1B86-AE28-0DA2-A7802BF553D3}" dt="2022-04-27T20:05:08.623" v="530"/>
        <pc:sldMkLst>
          <pc:docMk/>
          <pc:sldMk cId="188229844" sldId="328"/>
        </pc:sldMkLst>
      </pc:sldChg>
      <pc:sldChg chg="modSp">
        <pc:chgData name="Green, Tim" userId="S::trgreen2@illinois.edu::41bee7cb-c70b-482d-873a-9f2bf73cdb85" providerId="AD" clId="Web-{91A255EC-1B86-AE28-0DA2-A7802BF553D3}" dt="2022-04-27T22:14:19.340" v="2510" actId="20577"/>
        <pc:sldMkLst>
          <pc:docMk/>
          <pc:sldMk cId="1698165904" sldId="330"/>
        </pc:sldMkLst>
        <pc:spChg chg="mod">
          <ac:chgData name="Green, Tim" userId="S::trgreen2@illinois.edu::41bee7cb-c70b-482d-873a-9f2bf73cdb85" providerId="AD" clId="Web-{91A255EC-1B86-AE28-0DA2-A7802BF553D3}" dt="2022-04-27T22:14:19.340" v="2510" actId="20577"/>
          <ac:spMkLst>
            <pc:docMk/>
            <pc:sldMk cId="1698165904" sldId="330"/>
            <ac:spMk id="147" creationId="{00000000-0000-0000-0000-000000000000}"/>
          </ac:spMkLst>
        </pc:spChg>
      </pc:sldChg>
      <pc:sldChg chg="delSp modSp add replId">
        <pc:chgData name="Green, Tim" userId="S::trgreen2@illinois.edu::41bee7cb-c70b-482d-873a-9f2bf73cdb85" providerId="AD" clId="Web-{91A255EC-1B86-AE28-0DA2-A7802BF553D3}" dt="2022-04-27T22:00:17.382" v="2233" actId="20577"/>
        <pc:sldMkLst>
          <pc:docMk/>
          <pc:sldMk cId="1010502475" sldId="331"/>
        </pc:sldMkLst>
        <pc:spChg chg="mod">
          <ac:chgData name="Green, Tim" userId="S::trgreen2@illinois.edu::41bee7cb-c70b-482d-873a-9f2bf73cdb85" providerId="AD" clId="Web-{91A255EC-1B86-AE28-0DA2-A7802BF553D3}" dt="2022-04-27T22:00:17.382" v="2233" actId="20577"/>
          <ac:spMkLst>
            <pc:docMk/>
            <pc:sldMk cId="1010502475" sldId="331"/>
            <ac:spMk id="3" creationId="{06BCB75B-EDD2-2CAF-D1B2-9D5E8B3A21C0}"/>
          </ac:spMkLst>
        </pc:spChg>
        <pc:spChg chg="mod">
          <ac:chgData name="Green, Tim" userId="S::trgreen2@illinois.edu::41bee7cb-c70b-482d-873a-9f2bf73cdb85" providerId="AD" clId="Web-{91A255EC-1B86-AE28-0DA2-A7802BF553D3}" dt="2022-04-27T21:51:15.285" v="1976" actId="20577"/>
          <ac:spMkLst>
            <pc:docMk/>
            <pc:sldMk cId="1010502475" sldId="331"/>
            <ac:spMk id="5" creationId="{C8D3D975-D243-4045-9EF4-81265490CC1D}"/>
          </ac:spMkLst>
        </pc:spChg>
        <pc:spChg chg="mod">
          <ac:chgData name="Green, Tim" userId="S::trgreen2@illinois.edu::41bee7cb-c70b-482d-873a-9f2bf73cdb85" providerId="AD" clId="Web-{91A255EC-1B86-AE28-0DA2-A7802BF553D3}" dt="2022-04-27T21:49:48.847" v="1857" actId="20577"/>
          <ac:spMkLst>
            <pc:docMk/>
            <pc:sldMk cId="1010502475" sldId="331"/>
            <ac:spMk id="22" creationId="{E5C4797A-9E3A-5249-A095-A6C6B60647CE}"/>
          </ac:spMkLst>
        </pc:spChg>
        <pc:picChg chg="del">
          <ac:chgData name="Green, Tim" userId="S::trgreen2@illinois.edu::41bee7cb-c70b-482d-873a-9f2bf73cdb85" providerId="AD" clId="Web-{91A255EC-1B86-AE28-0DA2-A7802BF553D3}" dt="2022-04-27T21:49:29.175" v="1821"/>
          <ac:picMkLst>
            <pc:docMk/>
            <pc:sldMk cId="1010502475" sldId="331"/>
            <ac:picMk id="2" creationId="{05F219EE-D53D-6358-4AB0-F3AC543A71C3}"/>
          </ac:picMkLst>
        </pc:picChg>
      </pc:sldChg>
      <pc:sldChg chg="modSp add replId">
        <pc:chgData name="Green, Tim" userId="S::trgreen2@illinois.edu::41bee7cb-c70b-482d-873a-9f2bf73cdb85" providerId="AD" clId="Web-{91A255EC-1B86-AE28-0DA2-A7802BF553D3}" dt="2022-04-27T22:20:46.155" v="2606" actId="20577"/>
        <pc:sldMkLst>
          <pc:docMk/>
          <pc:sldMk cId="820826826" sldId="332"/>
        </pc:sldMkLst>
        <pc:spChg chg="mod">
          <ac:chgData name="Green, Tim" userId="S::trgreen2@illinois.edu::41bee7cb-c70b-482d-873a-9f2bf73cdb85" providerId="AD" clId="Web-{91A255EC-1B86-AE28-0DA2-A7802BF553D3}" dt="2022-04-27T22:20:46.155" v="2606" actId="20577"/>
          <ac:spMkLst>
            <pc:docMk/>
            <pc:sldMk cId="820826826" sldId="332"/>
            <ac:spMk id="147" creationId="{00000000-0000-0000-0000-000000000000}"/>
          </ac:spMkLst>
        </pc:spChg>
      </pc:sldChg>
    </pc:docChg>
  </pc:docChgLst>
  <pc:docChgLst>
    <pc:chgData name="Green, Tim" userId="S::trgreen2@illinois.edu::41bee7cb-c70b-482d-873a-9f2bf73cdb85" providerId="AD" clId="Web-{4EFC7F0D-976E-515D-0EEE-EE11D9ED858E}"/>
    <pc:docChg chg="addSld delSld modSld sldOrd">
      <pc:chgData name="Green, Tim" userId="S::trgreen2@illinois.edu::41bee7cb-c70b-482d-873a-9f2bf73cdb85" providerId="AD" clId="Web-{4EFC7F0D-976E-515D-0EEE-EE11D9ED858E}" dt="2022-04-28T21:49:22.109" v="1157"/>
      <pc:docMkLst>
        <pc:docMk/>
      </pc:docMkLst>
      <pc:sldChg chg="addSp delSp modSp">
        <pc:chgData name="Green, Tim" userId="S::trgreen2@illinois.edu::41bee7cb-c70b-482d-873a-9f2bf73cdb85" providerId="AD" clId="Web-{4EFC7F0D-976E-515D-0EEE-EE11D9ED858E}" dt="2022-04-28T20:44:36.066" v="779" actId="1076"/>
        <pc:sldMkLst>
          <pc:docMk/>
          <pc:sldMk cId="3833339706" sldId="282"/>
        </pc:sldMkLst>
        <pc:spChg chg="add del">
          <ac:chgData name="Green, Tim" userId="S::trgreen2@illinois.edu::41bee7cb-c70b-482d-873a-9f2bf73cdb85" providerId="AD" clId="Web-{4EFC7F0D-976E-515D-0EEE-EE11D9ED858E}" dt="2022-04-28T20:33:42.725" v="727"/>
          <ac:spMkLst>
            <pc:docMk/>
            <pc:sldMk cId="3833339706" sldId="282"/>
            <ac:spMk id="2" creationId="{ACC773A1-D099-A9D2-815F-271A49BA8DB5}"/>
          </ac:spMkLst>
        </pc:spChg>
        <pc:spChg chg="add mod">
          <ac:chgData name="Green, Tim" userId="S::trgreen2@illinois.edu::41bee7cb-c70b-482d-873a-9f2bf73cdb85" providerId="AD" clId="Web-{4EFC7F0D-976E-515D-0EEE-EE11D9ED858E}" dt="2022-04-28T20:44:30.410" v="778" actId="1076"/>
          <ac:spMkLst>
            <pc:docMk/>
            <pc:sldMk cId="3833339706" sldId="282"/>
            <ac:spMk id="3" creationId="{CD72961C-EE39-BD08-1A48-AD2D8D454575}"/>
          </ac:spMkLst>
        </pc:spChg>
        <pc:spChg chg="mod">
          <ac:chgData name="Green, Tim" userId="S::trgreen2@illinois.edu::41bee7cb-c70b-482d-873a-9f2bf73cdb85" providerId="AD" clId="Web-{4EFC7F0D-976E-515D-0EEE-EE11D9ED858E}" dt="2022-04-28T20:44:36.066" v="779" actId="1076"/>
          <ac:spMkLst>
            <pc:docMk/>
            <pc:sldMk cId="3833339706" sldId="282"/>
            <ac:spMk id="9" creationId="{1B746986-1BDD-D645-8B09-3F2916BB784A}"/>
          </ac:spMkLst>
        </pc:spChg>
        <pc:spChg chg="mod">
          <ac:chgData name="Green, Tim" userId="S::trgreen2@illinois.edu::41bee7cb-c70b-482d-873a-9f2bf73cdb85" providerId="AD" clId="Web-{4EFC7F0D-976E-515D-0EEE-EE11D9ED858E}" dt="2022-04-28T20:25:47.076" v="391" actId="20577"/>
          <ac:spMkLst>
            <pc:docMk/>
            <pc:sldMk cId="3833339706" sldId="282"/>
            <ac:spMk id="10" creationId="{5FC24E51-733A-2645-96EF-D7F19F3B125F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17.061" v="1139"/>
        <pc:sldMkLst>
          <pc:docMk/>
          <pc:sldMk cId="3713909827" sldId="284"/>
        </pc:sldMkLst>
        <pc:spChg chg="add del">
          <ac:chgData name="Green, Tim" userId="S::trgreen2@illinois.edu::41bee7cb-c70b-482d-873a-9f2bf73cdb85" providerId="AD" clId="Web-{4EFC7F0D-976E-515D-0EEE-EE11D9ED858E}" dt="2022-04-28T20:33:37.444" v="724"/>
          <ac:spMkLst>
            <pc:docMk/>
            <pc:sldMk cId="3713909827" sldId="284"/>
            <ac:spMk id="2" creationId="{95F59F22-22A4-9721-C400-156B8BE824D2}"/>
          </ac:spMkLst>
        </pc:spChg>
        <pc:spChg chg="add del mod">
          <ac:chgData name="Green, Tim" userId="S::trgreen2@illinois.edu::41bee7cb-c70b-482d-873a-9f2bf73cdb85" providerId="AD" clId="Web-{4EFC7F0D-976E-515D-0EEE-EE11D9ED858E}" dt="2022-04-28T21:48:17.061" v="1139"/>
          <ac:spMkLst>
            <pc:docMk/>
            <pc:sldMk cId="3713909827" sldId="284"/>
            <ac:spMk id="3" creationId="{0029FBD3-8790-7C65-F9AC-099BEB636B17}"/>
          </ac:spMkLst>
        </pc:spChg>
        <pc:spChg chg="mod">
          <ac:chgData name="Green, Tim" userId="S::trgreen2@illinois.edu::41bee7cb-c70b-482d-873a-9f2bf73cdb85" providerId="AD" clId="Web-{4EFC7F0D-976E-515D-0EEE-EE11D9ED858E}" dt="2022-04-28T20:45:08.192" v="781" actId="1076"/>
          <ac:spMkLst>
            <pc:docMk/>
            <pc:sldMk cId="3713909827" sldId="284"/>
            <ac:spMk id="8" creationId="{3CEFFFC9-67B9-8843-B5FD-8ECA6E744A60}"/>
          </ac:spMkLst>
        </pc:spChg>
        <pc:spChg chg="mod">
          <ac:chgData name="Green, Tim" userId="S::trgreen2@illinois.edu::41bee7cb-c70b-482d-873a-9f2bf73cdb85" providerId="AD" clId="Web-{4EFC7F0D-976E-515D-0EEE-EE11D9ED858E}" dt="2022-04-28T20:25:36.857" v="388" actId="20577"/>
          <ac:spMkLst>
            <pc:docMk/>
            <pc:sldMk cId="3713909827" sldId="284"/>
            <ac:spMk id="10" creationId="{44603391-9C4F-8545-BD4F-1D0E1DCE80DA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7:05.122" v="1125" actId="20577"/>
        <pc:sldMkLst>
          <pc:docMk/>
          <pc:sldMk cId="215716530" sldId="286"/>
        </pc:sldMkLst>
        <pc:spChg chg="add del mod">
          <ac:chgData name="Green, Tim" userId="S::trgreen2@illinois.edu::41bee7cb-c70b-482d-873a-9f2bf73cdb85" providerId="AD" clId="Web-{4EFC7F0D-976E-515D-0EEE-EE11D9ED858E}" dt="2022-04-28T20:48:05.898" v="824"/>
          <ac:spMkLst>
            <pc:docMk/>
            <pc:sldMk cId="215716530" sldId="286"/>
            <ac:spMk id="2" creationId="{C6912F09-8A9C-1C56-8AD9-984E40B5CB71}"/>
          </ac:spMkLst>
        </pc:spChg>
        <pc:spChg chg="add mod">
          <ac:chgData name="Green, Tim" userId="S::trgreen2@illinois.edu::41bee7cb-c70b-482d-873a-9f2bf73cdb85" providerId="AD" clId="Web-{4EFC7F0D-976E-515D-0EEE-EE11D9ED858E}" dt="2022-04-28T21:47:05.122" v="1125" actId="20577"/>
          <ac:spMkLst>
            <pc:docMk/>
            <pc:sldMk cId="215716530" sldId="286"/>
            <ac:spMk id="3" creationId="{E3B84CEF-9072-3A89-525E-758816C27AB4}"/>
          </ac:spMkLst>
        </pc:spChg>
        <pc:spChg chg="mod">
          <ac:chgData name="Green, Tim" userId="S::trgreen2@illinois.edu::41bee7cb-c70b-482d-873a-9f2bf73cdb85" providerId="AD" clId="Web-{4EFC7F0D-976E-515D-0EEE-EE11D9ED858E}" dt="2022-04-28T20:43:35.830" v="771" actId="1076"/>
          <ac:spMkLst>
            <pc:docMk/>
            <pc:sldMk cId="215716530" sldId="286"/>
            <ac:spMk id="8" creationId="{71BD2D62-C8F6-E843-8B60-116211D7CA49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0:47:29.288" v="809"/>
        <pc:sldMkLst>
          <pc:docMk/>
          <pc:sldMk cId="2577727123" sldId="288"/>
        </pc:sldMkLst>
        <pc:spChg chg="add del">
          <ac:chgData name="Green, Tim" userId="S::trgreen2@illinois.edu::41bee7cb-c70b-482d-873a-9f2bf73cdb85" providerId="AD" clId="Web-{4EFC7F0D-976E-515D-0EEE-EE11D9ED858E}" dt="2022-04-28T20:45:52.771" v="784"/>
          <ac:spMkLst>
            <pc:docMk/>
            <pc:sldMk cId="2577727123" sldId="288"/>
            <ac:spMk id="2" creationId="{036CE4B4-8C1A-9665-8D1C-7C5F9BFEB580}"/>
          </ac:spMkLst>
        </pc:spChg>
        <pc:spChg chg="add">
          <ac:chgData name="Green, Tim" userId="S::trgreen2@illinois.edu::41bee7cb-c70b-482d-873a-9f2bf73cdb85" providerId="AD" clId="Web-{4EFC7F0D-976E-515D-0EEE-EE11D9ED858E}" dt="2022-04-28T20:47:29.288" v="809"/>
          <ac:spMkLst>
            <pc:docMk/>
            <pc:sldMk cId="2577727123" sldId="288"/>
            <ac:spMk id="3" creationId="{EA7B6344-E452-4A06-F9AD-9686AF6D2B56}"/>
          </ac:spMkLst>
        </pc:spChg>
        <pc:spChg chg="mod">
          <ac:chgData name="Green, Tim" userId="S::trgreen2@illinois.edu::41bee7cb-c70b-482d-873a-9f2bf73cdb85" providerId="AD" clId="Web-{4EFC7F0D-976E-515D-0EEE-EE11D9ED858E}" dt="2022-04-28T20:45:23.489" v="783" actId="1076"/>
          <ac:spMkLst>
            <pc:docMk/>
            <pc:sldMk cId="2577727123" sldId="288"/>
            <ac:spMk id="10" creationId="{2EFC0178-FBDC-3E41-8E8B-47B64863EBC9}"/>
          </ac:spMkLst>
        </pc:spChg>
      </pc:sldChg>
      <pc:sldChg chg="modSp">
        <pc:chgData name="Green, Tim" userId="S::trgreen2@illinois.edu::41bee7cb-c70b-482d-873a-9f2bf73cdb85" providerId="AD" clId="Web-{4EFC7F0D-976E-515D-0EEE-EE11D9ED858E}" dt="2022-04-28T21:21:50.437" v="997" actId="20577"/>
        <pc:sldMkLst>
          <pc:docMk/>
          <pc:sldMk cId="4209093566" sldId="298"/>
        </pc:sldMkLst>
        <pc:spChg chg="mod">
          <ac:chgData name="Green, Tim" userId="S::trgreen2@illinois.edu::41bee7cb-c70b-482d-873a-9f2bf73cdb85" providerId="AD" clId="Web-{4EFC7F0D-976E-515D-0EEE-EE11D9ED858E}" dt="2022-04-28T21:21:50.437" v="997" actId="20577"/>
          <ac:spMkLst>
            <pc:docMk/>
            <pc:sldMk cId="4209093566" sldId="298"/>
            <ac:spMk id="11" creationId="{E0413B06-A2E6-C746-8C3D-87E15D354737}"/>
          </ac:spMkLst>
        </pc:spChg>
      </pc:sldChg>
      <pc:sldChg chg="delSp del ord">
        <pc:chgData name="Green, Tim" userId="S::trgreen2@illinois.edu::41bee7cb-c70b-482d-873a-9f2bf73cdb85" providerId="AD" clId="Web-{4EFC7F0D-976E-515D-0EEE-EE11D9ED858E}" dt="2022-04-28T20:13:48.999" v="2"/>
        <pc:sldMkLst>
          <pc:docMk/>
          <pc:sldMk cId="2713048817" sldId="301"/>
        </pc:sldMkLst>
        <pc:spChg chg="del">
          <ac:chgData name="Green, Tim" userId="S::trgreen2@illinois.edu::41bee7cb-c70b-482d-873a-9f2bf73cdb85" providerId="AD" clId="Web-{4EFC7F0D-976E-515D-0EEE-EE11D9ED858E}" dt="2022-04-28T20:13:46.359" v="1"/>
          <ac:spMkLst>
            <pc:docMk/>
            <pc:sldMk cId="2713048817" sldId="301"/>
            <ac:spMk id="5" creationId="{B07053BB-993E-2C47-84A5-C60674C56241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7:51.966" v="1133" actId="20577"/>
        <pc:sldMkLst>
          <pc:docMk/>
          <pc:sldMk cId="4006230017" sldId="304"/>
        </pc:sldMkLst>
        <pc:spChg chg="add del">
          <ac:chgData name="Green, Tim" userId="S::trgreen2@illinois.edu::41bee7cb-c70b-482d-873a-9f2bf73cdb85" providerId="AD" clId="Web-{4EFC7F0D-976E-515D-0EEE-EE11D9ED858E}" dt="2022-04-28T20:33:39.850" v="726"/>
          <ac:spMkLst>
            <pc:docMk/>
            <pc:sldMk cId="4006230017" sldId="304"/>
            <ac:spMk id="5" creationId="{15BF64FB-0134-C386-21A4-E878384F3E7A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19.646" v="789"/>
          <ac:spMkLst>
            <pc:docMk/>
            <pc:sldMk cId="4006230017" sldId="304"/>
            <ac:spMk id="6" creationId="{9DD992F1-204C-8BDE-D036-96074F3EF89B}"/>
          </ac:spMkLst>
        </pc:spChg>
        <pc:spChg chg="add mod">
          <ac:chgData name="Green, Tim" userId="S::trgreen2@illinois.edu::41bee7cb-c70b-482d-873a-9f2bf73cdb85" providerId="AD" clId="Web-{4EFC7F0D-976E-515D-0EEE-EE11D9ED858E}" dt="2022-04-28T21:47:51.966" v="1133" actId="20577"/>
          <ac:spMkLst>
            <pc:docMk/>
            <pc:sldMk cId="4006230017" sldId="304"/>
            <ac:spMk id="7" creationId="{A61FB115-13CF-D39C-58E9-0608E81122BD}"/>
          </ac:spMkLst>
        </pc:spChg>
        <pc:spChg chg="mod">
          <ac:chgData name="Green, Tim" userId="S::trgreen2@illinois.edu::41bee7cb-c70b-482d-873a-9f2bf73cdb85" providerId="AD" clId="Web-{4EFC7F0D-976E-515D-0EEE-EE11D9ED858E}" dt="2022-04-28T20:25:43.841" v="390" actId="20577"/>
          <ac:spMkLst>
            <pc:docMk/>
            <pc:sldMk cId="4006230017" sldId="304"/>
            <ac:spMk id="13" creationId="{C0C6FF5B-A16D-B943-8158-9394C4171284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7:09.200" v="1126" actId="20577"/>
        <pc:sldMkLst>
          <pc:docMk/>
          <pc:sldMk cId="1770331418" sldId="305"/>
        </pc:sldMkLst>
        <pc:spChg chg="mod">
          <ac:chgData name="Green, Tim" userId="S::trgreen2@illinois.edu::41bee7cb-c70b-482d-873a-9f2bf73cdb85" providerId="AD" clId="Web-{4EFC7F0D-976E-515D-0EEE-EE11D9ED858E}" dt="2022-04-28T21:21:12.780" v="974" actId="20577"/>
          <ac:spMkLst>
            <pc:docMk/>
            <pc:sldMk cId="1770331418" sldId="305"/>
            <ac:spMk id="4" creationId="{44BFF525-1D83-899B-3438-881501ED28A6}"/>
          </ac:spMkLst>
        </pc:spChg>
        <pc:spChg chg="add del">
          <ac:chgData name="Green, Tim" userId="S::trgreen2@illinois.edu::41bee7cb-c70b-482d-873a-9f2bf73cdb85" providerId="AD" clId="Web-{4EFC7F0D-976E-515D-0EEE-EE11D9ED858E}" dt="2022-04-28T20:48:09.617" v="826"/>
          <ac:spMkLst>
            <pc:docMk/>
            <pc:sldMk cId="1770331418" sldId="305"/>
            <ac:spMk id="5" creationId="{5198A5EE-F52D-120F-79D3-36F0DAADAC53}"/>
          </ac:spMkLst>
        </pc:spChg>
        <pc:spChg chg="add mod">
          <ac:chgData name="Green, Tim" userId="S::trgreen2@illinois.edu::41bee7cb-c70b-482d-873a-9f2bf73cdb85" providerId="AD" clId="Web-{4EFC7F0D-976E-515D-0EEE-EE11D9ED858E}" dt="2022-04-28T21:47:09.200" v="1126" actId="20577"/>
          <ac:spMkLst>
            <pc:docMk/>
            <pc:sldMk cId="1770331418" sldId="305"/>
            <ac:spMk id="6" creationId="{4A3F14E5-320B-470A-7040-CC2D5DBF6AA3}"/>
          </ac:spMkLst>
        </pc:spChg>
        <pc:spChg chg="mod">
          <ac:chgData name="Green, Tim" userId="S::trgreen2@illinois.edu::41bee7cb-c70b-482d-873a-9f2bf73cdb85" providerId="AD" clId="Web-{4EFC7F0D-976E-515D-0EEE-EE11D9ED858E}" dt="2022-04-28T21:21:27.139" v="985" actId="20577"/>
          <ac:spMkLst>
            <pc:docMk/>
            <pc:sldMk cId="1770331418" sldId="305"/>
            <ac:spMk id="147" creationId="{00000000-0000-0000-0000-000000000000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22.279" v="1141" actId="20577"/>
        <pc:sldMkLst>
          <pc:docMk/>
          <pc:sldMk cId="1310387160" sldId="306"/>
        </pc:sldMkLst>
        <pc:spChg chg="add del">
          <ac:chgData name="Green, Tim" userId="S::trgreen2@illinois.edu::41bee7cb-c70b-482d-873a-9f2bf73cdb85" providerId="AD" clId="Web-{4EFC7F0D-976E-515D-0EEE-EE11D9ED858E}" dt="2022-04-28T20:33:36.257" v="723"/>
          <ac:spMkLst>
            <pc:docMk/>
            <pc:sldMk cId="1310387160" sldId="306"/>
            <ac:spMk id="2" creationId="{36A4AE27-5821-CB9C-BCAA-3C57795069A0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32.178" v="793"/>
          <ac:spMkLst>
            <pc:docMk/>
            <pc:sldMk cId="1310387160" sldId="306"/>
            <ac:spMk id="3" creationId="{DFAF3B83-55C2-7858-7ACF-A8EAFC77DD9B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22.279" v="1141" actId="20577"/>
          <ac:spMkLst>
            <pc:docMk/>
            <pc:sldMk cId="1310387160" sldId="306"/>
            <ac:spMk id="4" creationId="{79F00FB8-3E2C-0386-D8E1-4AA414EE8EBF}"/>
          </ac:spMkLst>
        </pc:spChg>
        <pc:picChg chg="del">
          <ac:chgData name="Green, Tim" userId="S::trgreen2@illinois.edu::41bee7cb-c70b-482d-873a-9f2bf73cdb85" providerId="AD" clId="Web-{4EFC7F0D-976E-515D-0EEE-EE11D9ED858E}" dt="2022-04-28T21:06:24.716" v="841"/>
          <ac:picMkLst>
            <pc:docMk/>
            <pc:sldMk cId="1310387160" sldId="306"/>
            <ac:picMk id="5" creationId="{61BEAEEB-1329-7A7B-7E29-5C8F9C77779D}"/>
          </ac:picMkLst>
        </pc:picChg>
        <pc:picChg chg="add mod">
          <ac:chgData name="Green, Tim" userId="S::trgreen2@illinois.edu::41bee7cb-c70b-482d-873a-9f2bf73cdb85" providerId="AD" clId="Web-{4EFC7F0D-976E-515D-0EEE-EE11D9ED858E}" dt="2022-04-28T21:06:42.435" v="846" actId="1076"/>
          <ac:picMkLst>
            <pc:docMk/>
            <pc:sldMk cId="1310387160" sldId="306"/>
            <ac:picMk id="6" creationId="{FEBA78AF-B9C8-8BBF-2C57-18F02EEBE88A}"/>
          </ac:picMkLst>
        </pc:picChg>
        <pc:picChg chg="add mod">
          <ac:chgData name="Green, Tim" userId="S::trgreen2@illinois.edu::41bee7cb-c70b-482d-873a-9f2bf73cdb85" providerId="AD" clId="Web-{4EFC7F0D-976E-515D-0EEE-EE11D9ED858E}" dt="2022-04-28T21:31:13.932" v="1004" actId="1076"/>
          <ac:picMkLst>
            <pc:docMk/>
            <pc:sldMk cId="1310387160" sldId="306"/>
            <ac:picMk id="7" creationId="{4273D276-3AEA-C6E8-50ED-7EC44F5D0259}"/>
          </ac:picMkLst>
        </pc:picChg>
      </pc:sldChg>
      <pc:sldChg chg="addSp delSp ord">
        <pc:chgData name="Green, Tim" userId="S::trgreen2@illinois.edu::41bee7cb-c70b-482d-873a-9f2bf73cdb85" providerId="AD" clId="Web-{4EFC7F0D-976E-515D-0EEE-EE11D9ED858E}" dt="2022-04-28T20:47:34.085" v="811"/>
        <pc:sldMkLst>
          <pc:docMk/>
          <pc:sldMk cId="1752242306" sldId="311"/>
        </pc:sldMkLst>
        <pc:spChg chg="add del">
          <ac:chgData name="Green, Tim" userId="S::trgreen2@illinois.edu::41bee7cb-c70b-482d-873a-9f2bf73cdb85" providerId="AD" clId="Web-{4EFC7F0D-976E-515D-0EEE-EE11D9ED858E}" dt="2022-04-28T20:47:33.538" v="810"/>
          <ac:spMkLst>
            <pc:docMk/>
            <pc:sldMk cId="1752242306" sldId="311"/>
            <ac:spMk id="3" creationId="{B87CAC3D-104A-D82B-8B30-78EB195AF117}"/>
          </ac:spMkLst>
        </pc:spChg>
        <pc:spChg chg="add">
          <ac:chgData name="Green, Tim" userId="S::trgreen2@illinois.edu::41bee7cb-c70b-482d-873a-9f2bf73cdb85" providerId="AD" clId="Web-{4EFC7F0D-976E-515D-0EEE-EE11D9ED858E}" dt="2022-04-28T20:47:34.085" v="811"/>
          <ac:spMkLst>
            <pc:docMk/>
            <pc:sldMk cId="1752242306" sldId="311"/>
            <ac:spMk id="4" creationId="{87394158-F5F7-4BB0-1310-8B4D878171F8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6:48.590" v="1121" actId="20577"/>
        <pc:sldMkLst>
          <pc:docMk/>
          <pc:sldMk cId="1304477382" sldId="312"/>
        </pc:sldMkLst>
        <pc:spChg chg="add del">
          <ac:chgData name="Green, Tim" userId="S::trgreen2@illinois.edu::41bee7cb-c70b-482d-873a-9f2bf73cdb85" providerId="AD" clId="Web-{4EFC7F0D-976E-515D-0EEE-EE11D9ED858E}" dt="2022-04-28T20:47:53.632" v="818"/>
          <ac:spMkLst>
            <pc:docMk/>
            <pc:sldMk cId="1304477382" sldId="312"/>
            <ac:spMk id="5" creationId="{50604A43-CEA1-01DB-D723-C6AECAE9D94D}"/>
          </ac:spMkLst>
        </pc:spChg>
        <pc:spChg chg="add mod">
          <ac:chgData name="Green, Tim" userId="S::trgreen2@illinois.edu::41bee7cb-c70b-482d-873a-9f2bf73cdb85" providerId="AD" clId="Web-{4EFC7F0D-976E-515D-0EEE-EE11D9ED858E}" dt="2022-04-28T21:46:48.590" v="1121" actId="20577"/>
          <ac:spMkLst>
            <pc:docMk/>
            <pc:sldMk cId="1304477382" sldId="312"/>
            <ac:spMk id="6" creationId="{ACC1EECE-4F16-40EC-43FD-02D0C35B2805}"/>
          </ac:spMkLst>
        </pc:spChg>
        <pc:spChg chg="add mod">
          <ac:chgData name="Green, Tim" userId="S::trgreen2@illinois.edu::41bee7cb-c70b-482d-873a-9f2bf73cdb85" providerId="AD" clId="Web-{4EFC7F0D-976E-515D-0EEE-EE11D9ED858E}" dt="2022-04-28T21:15:10.960" v="897" actId="1076"/>
          <ac:spMkLst>
            <pc:docMk/>
            <pc:sldMk cId="1304477382" sldId="312"/>
            <ac:spMk id="7" creationId="{B98F9681-BABE-C7C1-3914-4F4F8FB60DDD}"/>
          </ac:spMkLst>
        </pc:spChg>
        <pc:spChg chg="add mod">
          <ac:chgData name="Green, Tim" userId="S::trgreen2@illinois.edu::41bee7cb-c70b-482d-873a-9f2bf73cdb85" providerId="AD" clId="Web-{4EFC7F0D-976E-515D-0EEE-EE11D9ED858E}" dt="2022-04-28T21:16:27.181" v="931" actId="1076"/>
          <ac:spMkLst>
            <pc:docMk/>
            <pc:sldMk cId="1304477382" sldId="312"/>
            <ac:spMk id="24" creationId="{7FFA82AF-7CEF-A002-AED6-AC97DAF561FB}"/>
          </ac:spMkLst>
        </pc:spChg>
        <pc:picChg chg="mod">
          <ac:chgData name="Green, Tim" userId="S::trgreen2@illinois.edu::41bee7cb-c70b-482d-873a-9f2bf73cdb85" providerId="AD" clId="Web-{4EFC7F0D-976E-515D-0EEE-EE11D9ED858E}" dt="2022-04-28T21:14:21.459" v="855" actId="1076"/>
          <ac:picMkLst>
            <pc:docMk/>
            <pc:sldMk cId="1304477382" sldId="312"/>
            <ac:picMk id="2" creationId="{A7D8FE6E-FBAF-8B2A-697E-6C0DA1EA5F2D}"/>
          </ac:picMkLst>
        </pc:picChg>
        <pc:picChg chg="del">
          <ac:chgData name="Green, Tim" userId="S::trgreen2@illinois.edu::41bee7cb-c70b-482d-873a-9f2bf73cdb85" providerId="AD" clId="Web-{4EFC7F0D-976E-515D-0EEE-EE11D9ED858E}" dt="2022-04-28T20:34:50.227" v="751"/>
          <ac:picMkLst>
            <pc:docMk/>
            <pc:sldMk cId="1304477382" sldId="312"/>
            <ac:picMk id="3" creationId="{66889092-7823-5569-F17F-31BA18785F28}"/>
          </ac:picMkLst>
        </pc:picChg>
        <pc:picChg chg="mod">
          <ac:chgData name="Green, Tim" userId="S::trgreen2@illinois.edu::41bee7cb-c70b-482d-873a-9f2bf73cdb85" providerId="AD" clId="Web-{4EFC7F0D-976E-515D-0EEE-EE11D9ED858E}" dt="2022-04-28T21:14:28.600" v="857" actId="1076"/>
          <ac:picMkLst>
            <pc:docMk/>
            <pc:sldMk cId="1304477382" sldId="312"/>
            <ac:picMk id="4" creationId="{68CA4408-4148-871E-8FD7-4DA56D2212CE}"/>
          </ac:picMkLst>
        </pc:picChg>
        <pc:picChg chg="add del mod">
          <ac:chgData name="Green, Tim" userId="S::trgreen2@illinois.edu::41bee7cb-c70b-482d-873a-9f2bf73cdb85" providerId="AD" clId="Web-{4EFC7F0D-976E-515D-0EEE-EE11D9ED858E}" dt="2022-04-28T21:15:23.648" v="899"/>
          <ac:picMkLst>
            <pc:docMk/>
            <pc:sldMk cId="1304477382" sldId="312"/>
            <ac:picMk id="8" creationId="{25D5E2EF-F0B5-9316-17A5-83C5BC516B6B}"/>
          </ac:picMkLst>
        </pc:picChg>
        <pc:picChg chg="add del mod">
          <ac:chgData name="Green, Tim" userId="S::trgreen2@illinois.edu::41bee7cb-c70b-482d-873a-9f2bf73cdb85" providerId="AD" clId="Web-{4EFC7F0D-976E-515D-0EEE-EE11D9ED858E}" dt="2022-04-28T21:15:39.367" v="901"/>
          <ac:picMkLst>
            <pc:docMk/>
            <pc:sldMk cId="1304477382" sldId="312"/>
            <ac:picMk id="9" creationId="{724B577B-7ABC-8447-AEEF-B1C715671558}"/>
          </ac:picMkLst>
        </pc:picChg>
      </pc:sldChg>
      <pc:sldChg chg="addSp delSp modSp">
        <pc:chgData name="Green, Tim" userId="S::trgreen2@illinois.edu::41bee7cb-c70b-482d-873a-9f2bf73cdb85" providerId="AD" clId="Web-{4EFC7F0D-976E-515D-0EEE-EE11D9ED858E}" dt="2022-04-28T21:46:41.402" v="1118" actId="20577"/>
        <pc:sldMkLst>
          <pc:docMk/>
          <pc:sldMk cId="3916330755" sldId="313"/>
        </pc:sldMkLst>
        <pc:spChg chg="add del">
          <ac:chgData name="Green, Tim" userId="S::trgreen2@illinois.edu::41bee7cb-c70b-482d-873a-9f2bf73cdb85" providerId="AD" clId="Web-{4EFC7F0D-976E-515D-0EEE-EE11D9ED858E}" dt="2022-04-28T20:47:47.851" v="816"/>
          <ac:spMkLst>
            <pc:docMk/>
            <pc:sldMk cId="3916330755" sldId="313"/>
            <ac:spMk id="2" creationId="{EB8E4908-0C75-2FAD-C033-FF1C506599C4}"/>
          </ac:spMkLst>
        </pc:spChg>
        <pc:spChg chg="add mod">
          <ac:chgData name="Green, Tim" userId="S::trgreen2@illinois.edu::41bee7cb-c70b-482d-873a-9f2bf73cdb85" providerId="AD" clId="Web-{4EFC7F0D-976E-515D-0EEE-EE11D9ED858E}" dt="2022-04-28T21:46:41.402" v="1118" actId="20577"/>
          <ac:spMkLst>
            <pc:docMk/>
            <pc:sldMk cId="3916330755" sldId="313"/>
            <ac:spMk id="3" creationId="{F3A7398A-2AA3-3BC1-D5C3-6866BC3CA09E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6:13.933" v="1114" actId="20577"/>
        <pc:sldMkLst>
          <pc:docMk/>
          <pc:sldMk cId="624689993" sldId="315"/>
        </pc:sldMkLst>
        <pc:spChg chg="add del">
          <ac:chgData name="Green, Tim" userId="S::trgreen2@illinois.edu::41bee7cb-c70b-482d-873a-9f2bf73cdb85" providerId="AD" clId="Web-{4EFC7F0D-976E-515D-0EEE-EE11D9ED858E}" dt="2022-04-28T20:47:38.726" v="812"/>
          <ac:spMkLst>
            <pc:docMk/>
            <pc:sldMk cId="624689993" sldId="315"/>
            <ac:spMk id="2" creationId="{0FA36E1B-4A29-E08D-9898-9D19E54AF66E}"/>
          </ac:spMkLst>
        </pc:spChg>
        <pc:spChg chg="add">
          <ac:chgData name="Green, Tim" userId="S::trgreen2@illinois.edu::41bee7cb-c70b-482d-873a-9f2bf73cdb85" providerId="AD" clId="Web-{4EFC7F0D-976E-515D-0EEE-EE11D9ED858E}" dt="2022-04-28T20:47:39.179" v="813"/>
          <ac:spMkLst>
            <pc:docMk/>
            <pc:sldMk cId="624689993" sldId="315"/>
            <ac:spMk id="3" creationId="{579564EB-1256-27BE-8CBC-F9678CE93796}"/>
          </ac:spMkLst>
        </pc:spChg>
        <pc:spChg chg="del mod">
          <ac:chgData name="Green, Tim" userId="S::trgreen2@illinois.edu::41bee7cb-c70b-482d-873a-9f2bf73cdb85" providerId="AD" clId="Web-{4EFC7F0D-976E-515D-0EEE-EE11D9ED858E}" dt="2022-04-28T21:44:14.634" v="1016"/>
          <ac:spMkLst>
            <pc:docMk/>
            <pc:sldMk cId="624689993" sldId="315"/>
            <ac:spMk id="5" creationId="{4EE2D1EB-3EC5-9D73-BB05-0F798A637A16}"/>
          </ac:spMkLst>
        </pc:spChg>
        <pc:spChg chg="mod">
          <ac:chgData name="Green, Tim" userId="S::trgreen2@illinois.edu::41bee7cb-c70b-482d-873a-9f2bf73cdb85" providerId="AD" clId="Web-{4EFC7F0D-976E-515D-0EEE-EE11D9ED858E}" dt="2022-04-28T21:46:13.933" v="1114" actId="20577"/>
          <ac:spMkLst>
            <pc:docMk/>
            <pc:sldMk cId="624689993" sldId="315"/>
            <ac:spMk id="147" creationId="{00000000-0000-0000-0000-000000000000}"/>
          </ac:spMkLst>
        </pc:spChg>
        <pc:picChg chg="del mod">
          <ac:chgData name="Green, Tim" userId="S::trgreen2@illinois.edu::41bee7cb-c70b-482d-873a-9f2bf73cdb85" providerId="AD" clId="Web-{4EFC7F0D-976E-515D-0EEE-EE11D9ED858E}" dt="2022-04-28T21:44:09.946" v="1014"/>
          <ac:picMkLst>
            <pc:docMk/>
            <pc:sldMk cId="624689993" sldId="315"/>
            <ac:picMk id="4" creationId="{5D8B8338-758A-7530-48BD-5BF1CD60ED39}"/>
          </ac:picMkLst>
        </pc:picChg>
        <pc:picChg chg="add mod">
          <ac:chgData name="Green, Tim" userId="S::trgreen2@illinois.edu::41bee7cb-c70b-482d-873a-9f2bf73cdb85" providerId="AD" clId="Web-{4EFC7F0D-976E-515D-0EEE-EE11D9ED858E}" dt="2022-04-28T21:44:25.275" v="1019" actId="1076"/>
          <ac:picMkLst>
            <pc:docMk/>
            <pc:sldMk cId="624689993" sldId="315"/>
            <ac:picMk id="6" creationId="{BD8EB16B-51F8-B4B0-47C3-C2BA4C73CEBC}"/>
          </ac:picMkLst>
        </pc:picChg>
      </pc:sldChg>
      <pc:sldChg chg="addSp delSp modSp">
        <pc:chgData name="Green, Tim" userId="S::trgreen2@illinois.edu::41bee7cb-c70b-482d-873a-9f2bf73cdb85" providerId="AD" clId="Web-{4EFC7F0D-976E-515D-0EEE-EE11D9ED858E}" dt="2022-04-28T21:47:19.122" v="1128" actId="20577"/>
        <pc:sldMkLst>
          <pc:docMk/>
          <pc:sldMk cId="1084414195" sldId="316"/>
        </pc:sldMkLst>
        <pc:spChg chg="add del">
          <ac:chgData name="Green, Tim" userId="S::trgreen2@illinois.edu::41bee7cb-c70b-482d-873a-9f2bf73cdb85" providerId="AD" clId="Web-{4EFC7F0D-976E-515D-0EEE-EE11D9ED858E}" dt="2022-04-28T20:48:18.711" v="830"/>
          <ac:spMkLst>
            <pc:docMk/>
            <pc:sldMk cId="1084414195" sldId="316"/>
            <ac:spMk id="2" creationId="{44351F8D-9D21-6971-4326-41EEB98B7474}"/>
          </ac:spMkLst>
        </pc:spChg>
        <pc:spChg chg="add mod">
          <ac:chgData name="Green, Tim" userId="S::trgreen2@illinois.edu::41bee7cb-c70b-482d-873a-9f2bf73cdb85" providerId="AD" clId="Web-{4EFC7F0D-976E-515D-0EEE-EE11D9ED858E}" dt="2022-04-28T21:47:19.122" v="1128" actId="20577"/>
          <ac:spMkLst>
            <pc:docMk/>
            <pc:sldMk cId="1084414195" sldId="316"/>
            <ac:spMk id="3" creationId="{AEDF6558-762D-B84B-448A-CADDB5057D46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13.060" v="1138" actId="20577"/>
        <pc:sldMkLst>
          <pc:docMk/>
          <pc:sldMk cId="1379762270" sldId="317"/>
        </pc:sldMkLst>
        <pc:spChg chg="add del">
          <ac:chgData name="Green, Tim" userId="S::trgreen2@illinois.edu::41bee7cb-c70b-482d-873a-9f2bf73cdb85" providerId="AD" clId="Web-{4EFC7F0D-976E-515D-0EEE-EE11D9ED858E}" dt="2022-04-28T20:33:38.632" v="725"/>
          <ac:spMkLst>
            <pc:docMk/>
            <pc:sldMk cId="1379762270" sldId="317"/>
            <ac:spMk id="3" creationId="{4677B674-E37A-5276-C881-0131CDB25608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24.896" v="791"/>
          <ac:spMkLst>
            <pc:docMk/>
            <pc:sldMk cId="1379762270" sldId="317"/>
            <ac:spMk id="4" creationId="{F35B3F45-2D3D-C9E0-D34D-2B4BCE5ED4B1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13.060" v="1138" actId="20577"/>
          <ac:spMkLst>
            <pc:docMk/>
            <pc:sldMk cId="1379762270" sldId="317"/>
            <ac:spMk id="5" creationId="{1308F089-17FB-6142-236A-5435ADBBFBEB}"/>
          </ac:spMkLst>
        </pc:spChg>
        <pc:spChg chg="mod">
          <ac:chgData name="Green, Tim" userId="S::trgreen2@illinois.edu::41bee7cb-c70b-482d-873a-9f2bf73cdb85" providerId="AD" clId="Web-{4EFC7F0D-976E-515D-0EEE-EE11D9ED858E}" dt="2022-04-28T20:25:40.404" v="389" actId="20577"/>
          <ac:spMkLst>
            <pc:docMk/>
            <pc:sldMk cId="1379762270" sldId="317"/>
            <ac:spMk id="20" creationId="{B922E6F9-2383-DE41-BF46-8C23337DD107}"/>
          </ac:spMkLst>
        </pc:spChg>
      </pc:sldChg>
      <pc:sldChg chg="del">
        <pc:chgData name="Green, Tim" userId="S::trgreen2@illinois.edu::41bee7cb-c70b-482d-873a-9f2bf73cdb85" providerId="AD" clId="Web-{4EFC7F0D-976E-515D-0EEE-EE11D9ED858E}" dt="2022-04-28T20:20:53.133" v="235"/>
        <pc:sldMkLst>
          <pc:docMk/>
          <pc:sldMk cId="11615896" sldId="318"/>
        </pc:sldMkLst>
      </pc:sldChg>
      <pc:sldChg chg="addSp delSp">
        <pc:chgData name="Green, Tim" userId="S::trgreen2@illinois.edu::41bee7cb-c70b-482d-873a-9f2bf73cdb85" providerId="AD" clId="Web-{4EFC7F0D-976E-515D-0EEE-EE11D9ED858E}" dt="2022-04-28T20:47:25.382" v="808"/>
        <pc:sldMkLst>
          <pc:docMk/>
          <pc:sldMk cId="3270597259" sldId="319"/>
        </pc:sldMkLst>
        <pc:spChg chg="add del">
          <ac:chgData name="Green, Tim" userId="S::trgreen2@illinois.edu::41bee7cb-c70b-482d-873a-9f2bf73cdb85" providerId="AD" clId="Web-{4EFC7F0D-976E-515D-0EEE-EE11D9ED858E}" dt="2022-04-28T20:47:23.788" v="807"/>
          <ac:spMkLst>
            <pc:docMk/>
            <pc:sldMk cId="3270597259" sldId="319"/>
            <ac:spMk id="9" creationId="{423259C8-4D66-0ACB-EBA9-F995D347BA45}"/>
          </ac:spMkLst>
        </pc:spChg>
        <pc:spChg chg="add">
          <ac:chgData name="Green, Tim" userId="S::trgreen2@illinois.edu::41bee7cb-c70b-482d-873a-9f2bf73cdb85" providerId="AD" clId="Web-{4EFC7F0D-976E-515D-0EEE-EE11D9ED858E}" dt="2022-04-28T20:47:25.382" v="808"/>
          <ac:spMkLst>
            <pc:docMk/>
            <pc:sldMk cId="3270597259" sldId="319"/>
            <ac:spMk id="10" creationId="{C27FEC26-1F11-444C-04F8-7A3A6B4712FA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6:36.934" v="1116" actId="20577"/>
        <pc:sldMkLst>
          <pc:docMk/>
          <pc:sldMk cId="4251146437" sldId="321"/>
        </pc:sldMkLst>
        <pc:spChg chg="add del">
          <ac:chgData name="Green, Tim" userId="S::trgreen2@illinois.edu::41bee7cb-c70b-482d-873a-9f2bf73cdb85" providerId="AD" clId="Web-{4EFC7F0D-976E-515D-0EEE-EE11D9ED858E}" dt="2022-04-28T20:47:42.554" v="814"/>
          <ac:spMkLst>
            <pc:docMk/>
            <pc:sldMk cId="4251146437" sldId="321"/>
            <ac:spMk id="2" creationId="{BE346FE1-31C3-F1ED-DDF4-B259E85B6895}"/>
          </ac:spMkLst>
        </pc:spChg>
        <pc:spChg chg="add mod">
          <ac:chgData name="Green, Tim" userId="S::trgreen2@illinois.edu::41bee7cb-c70b-482d-873a-9f2bf73cdb85" providerId="AD" clId="Web-{4EFC7F0D-976E-515D-0EEE-EE11D9ED858E}" dt="2022-04-28T21:46:36.934" v="1116" actId="20577"/>
          <ac:spMkLst>
            <pc:docMk/>
            <pc:sldMk cId="4251146437" sldId="321"/>
            <ac:spMk id="4" creationId="{487A6D99-F52F-45A1-7D91-6F1426C8C965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44.717" v="1149" actId="20577"/>
        <pc:sldMkLst>
          <pc:docMk/>
          <pc:sldMk cId="1262117982" sldId="322"/>
        </pc:sldMkLst>
        <pc:spChg chg="add del">
          <ac:chgData name="Green, Tim" userId="S::trgreen2@illinois.edu::41bee7cb-c70b-482d-873a-9f2bf73cdb85" providerId="AD" clId="Web-{4EFC7F0D-976E-515D-0EEE-EE11D9ED858E}" dt="2022-04-28T20:33:32.303" v="720"/>
          <ac:spMkLst>
            <pc:docMk/>
            <pc:sldMk cId="1262117982" sldId="322"/>
            <ac:spMk id="4" creationId="{44BBBA10-2CFD-FE57-0E65-7B4CAF532024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52.381" v="799"/>
          <ac:spMkLst>
            <pc:docMk/>
            <pc:sldMk cId="1262117982" sldId="322"/>
            <ac:spMk id="5" creationId="{E3E88F8C-3926-C1A9-5402-BC16445DC8E2}"/>
          </ac:spMkLst>
        </pc:spChg>
        <pc:spChg chg="add del mod">
          <ac:chgData name="Green, Tim" userId="S::trgreen2@illinois.edu::41bee7cb-c70b-482d-873a-9f2bf73cdb85" providerId="AD" clId="Web-{4EFC7F0D-976E-515D-0EEE-EE11D9ED858E}" dt="2022-04-28T21:48:44.717" v="1149" actId="20577"/>
          <ac:spMkLst>
            <pc:docMk/>
            <pc:sldMk cId="1262117982" sldId="322"/>
            <ac:spMk id="6" creationId="{951886A2-4AED-495B-78BD-E07B85D4728A}"/>
          </ac:spMkLst>
        </pc:spChg>
        <pc:picChg chg="add del mod">
          <ac:chgData name="Green, Tim" userId="S::trgreen2@illinois.edu::41bee7cb-c70b-482d-873a-9f2bf73cdb85" providerId="AD" clId="Web-{4EFC7F0D-976E-515D-0EEE-EE11D9ED858E}" dt="2022-04-28T21:08:09.234" v="853"/>
          <ac:picMkLst>
            <pc:docMk/>
            <pc:sldMk cId="1262117982" sldId="322"/>
            <ac:picMk id="7" creationId="{2C8EB9AF-729B-7440-F984-3D812E0C412F}"/>
          </ac:picMkLst>
        </pc:picChg>
      </pc:sldChg>
      <pc:sldChg chg="addSp delSp modSp">
        <pc:chgData name="Green, Tim" userId="S::trgreen2@illinois.edu::41bee7cb-c70b-482d-873a-9f2bf73cdb85" providerId="AD" clId="Web-{4EFC7F0D-976E-515D-0EEE-EE11D9ED858E}" dt="2022-04-28T21:48:34.545" v="1145" actId="20577"/>
        <pc:sldMkLst>
          <pc:docMk/>
          <pc:sldMk cId="2988724422" sldId="323"/>
        </pc:sldMkLst>
        <pc:spChg chg="mod">
          <ac:chgData name="Green, Tim" userId="S::trgreen2@illinois.edu::41bee7cb-c70b-482d-873a-9f2bf73cdb85" providerId="AD" clId="Web-{4EFC7F0D-976E-515D-0EEE-EE11D9ED858E}" dt="2022-04-28T20:32:26.177" v="704" actId="20577"/>
          <ac:spMkLst>
            <pc:docMk/>
            <pc:sldMk cId="2988724422" sldId="323"/>
            <ac:spMk id="3" creationId="{06BCB75B-EDD2-2CAF-D1B2-9D5E8B3A21C0}"/>
          </ac:spMkLst>
        </pc:spChg>
        <pc:spChg chg="add del">
          <ac:chgData name="Green, Tim" userId="S::trgreen2@illinois.edu::41bee7cb-c70b-482d-873a-9f2bf73cdb85" providerId="AD" clId="Web-{4EFC7F0D-976E-515D-0EEE-EE11D9ED858E}" dt="2022-04-28T20:33:33.616" v="721"/>
          <ac:spMkLst>
            <pc:docMk/>
            <pc:sldMk cId="2988724422" sldId="323"/>
            <ac:spMk id="4" creationId="{4D94C82C-ECA4-C099-053F-068F6E71A4FE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45.162" v="797"/>
          <ac:spMkLst>
            <pc:docMk/>
            <pc:sldMk cId="2988724422" sldId="323"/>
            <ac:spMk id="6" creationId="{69FA1AD0-9A78-F24E-791F-17B030BA5637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34.545" v="1145" actId="20577"/>
          <ac:spMkLst>
            <pc:docMk/>
            <pc:sldMk cId="2988724422" sldId="323"/>
            <ac:spMk id="7" creationId="{4DB5F01E-0B36-C5E5-4D05-A9B26ECFEE82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53.421" v="1151" actId="20577"/>
        <pc:sldMkLst>
          <pc:docMk/>
          <pc:sldMk cId="3487751142" sldId="324"/>
        </pc:sldMkLst>
        <pc:spChg chg="add del">
          <ac:chgData name="Green, Tim" userId="S::trgreen2@illinois.edu::41bee7cb-c70b-482d-873a-9f2bf73cdb85" providerId="AD" clId="Web-{4EFC7F0D-976E-515D-0EEE-EE11D9ED858E}" dt="2022-04-28T20:47:03.272" v="803"/>
          <ac:spMkLst>
            <pc:docMk/>
            <pc:sldMk cId="3487751142" sldId="324"/>
            <ac:spMk id="2" creationId="{C71E7C5E-2D0C-A5D3-FF89-2B9540D46D4A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53.421" v="1151" actId="20577"/>
          <ac:spMkLst>
            <pc:docMk/>
            <pc:sldMk cId="3487751142" sldId="324"/>
            <ac:spMk id="4" creationId="{66517B26-E209-98C6-9A78-85B245A11A45}"/>
          </ac:spMkLst>
        </pc:spChg>
      </pc:sldChg>
      <pc:sldChg chg="del">
        <pc:chgData name="Green, Tim" userId="S::trgreen2@illinois.edu::41bee7cb-c70b-482d-873a-9f2bf73cdb85" providerId="AD" clId="Web-{4EFC7F0D-976E-515D-0EEE-EE11D9ED858E}" dt="2022-04-28T20:31:23.035" v="650"/>
        <pc:sldMkLst>
          <pc:docMk/>
          <pc:sldMk cId="1590220878" sldId="325"/>
        </pc:sldMkLst>
      </pc:sldChg>
      <pc:sldChg chg="del">
        <pc:chgData name="Green, Tim" userId="S::trgreen2@illinois.edu::41bee7cb-c70b-482d-873a-9f2bf73cdb85" providerId="AD" clId="Web-{4EFC7F0D-976E-515D-0EEE-EE11D9ED858E}" dt="2022-04-28T20:31:26.520" v="651"/>
        <pc:sldMkLst>
          <pc:docMk/>
          <pc:sldMk cId="4017617948" sldId="326"/>
        </pc:sldMkLst>
      </pc:sldChg>
      <pc:sldChg chg="addSp delSp modSp">
        <pc:chgData name="Green, Tim" userId="S::trgreen2@illinois.edu::41bee7cb-c70b-482d-873a-9f2bf73cdb85" providerId="AD" clId="Web-{4EFC7F0D-976E-515D-0EEE-EE11D9ED858E}" dt="2022-04-28T21:48:48.952" v="1150" actId="20577"/>
        <pc:sldMkLst>
          <pc:docMk/>
          <pc:sldMk cId="1322789459" sldId="327"/>
        </pc:sldMkLst>
        <pc:spChg chg="add del">
          <ac:chgData name="Green, Tim" userId="S::trgreen2@illinois.edu::41bee7cb-c70b-482d-873a-9f2bf73cdb85" providerId="AD" clId="Web-{4EFC7F0D-976E-515D-0EEE-EE11D9ED858E}" dt="2022-04-28T20:46:57.116" v="801"/>
          <ac:spMkLst>
            <pc:docMk/>
            <pc:sldMk cId="1322789459" sldId="327"/>
            <ac:spMk id="3" creationId="{678608EE-3CD7-7357-4210-9166158588A7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48.952" v="1150" actId="20577"/>
          <ac:spMkLst>
            <pc:docMk/>
            <pc:sldMk cId="1322789459" sldId="327"/>
            <ac:spMk id="4" creationId="{1392D64F-8A7E-05DF-BE3F-143614CB44EA}"/>
          </ac:spMkLst>
        </pc:spChg>
      </pc:sldChg>
      <pc:sldChg chg="addSp delSp">
        <pc:chgData name="Green, Tim" userId="S::trgreen2@illinois.edu::41bee7cb-c70b-482d-873a-9f2bf73cdb85" providerId="AD" clId="Web-{4EFC7F0D-976E-515D-0EEE-EE11D9ED858E}" dt="2022-04-28T20:48:23.445" v="833"/>
        <pc:sldMkLst>
          <pc:docMk/>
          <pc:sldMk cId="188229844" sldId="328"/>
        </pc:sldMkLst>
        <pc:spChg chg="add del">
          <ac:chgData name="Green, Tim" userId="S::trgreen2@illinois.edu::41bee7cb-c70b-482d-873a-9f2bf73cdb85" providerId="AD" clId="Web-{4EFC7F0D-976E-515D-0EEE-EE11D9ED858E}" dt="2022-04-28T20:35:26.696" v="759"/>
          <ac:spMkLst>
            <pc:docMk/>
            <pc:sldMk cId="188229844" sldId="328"/>
            <ac:spMk id="4" creationId="{956E2AE8-D9E8-27D4-722C-6555397B32AF}"/>
          </ac:spMkLst>
        </pc:spChg>
        <pc:spChg chg="add del">
          <ac:chgData name="Green, Tim" userId="S::trgreen2@illinois.edu::41bee7cb-c70b-482d-873a-9f2bf73cdb85" providerId="AD" clId="Web-{4EFC7F0D-976E-515D-0EEE-EE11D9ED858E}" dt="2022-04-28T20:48:23.336" v="832"/>
          <ac:spMkLst>
            <pc:docMk/>
            <pc:sldMk cId="188229844" sldId="328"/>
            <ac:spMk id="6" creationId="{E2AD8C42-848A-F683-3D32-C788DC77C06C}"/>
          </ac:spMkLst>
        </pc:spChg>
        <pc:spChg chg="add">
          <ac:chgData name="Green, Tim" userId="S::trgreen2@illinois.edu::41bee7cb-c70b-482d-873a-9f2bf73cdb85" providerId="AD" clId="Web-{4EFC7F0D-976E-515D-0EEE-EE11D9ED858E}" dt="2022-04-28T20:48:23.445" v="833"/>
          <ac:spMkLst>
            <pc:docMk/>
            <pc:sldMk cId="188229844" sldId="328"/>
            <ac:spMk id="10" creationId="{27665576-A5D7-BA07-7ED3-6435F2744F90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57.093" v="1152" actId="20577"/>
        <pc:sldMkLst>
          <pc:docMk/>
          <pc:sldMk cId="2583614013" sldId="329"/>
        </pc:sldMkLst>
        <pc:spChg chg="add del">
          <ac:chgData name="Green, Tim" userId="S::trgreen2@illinois.edu::41bee7cb-c70b-482d-873a-9f2bf73cdb85" providerId="AD" clId="Web-{4EFC7F0D-976E-515D-0EEE-EE11D9ED858E}" dt="2022-04-28T20:47:17.288" v="805"/>
          <ac:spMkLst>
            <pc:docMk/>
            <pc:sldMk cId="2583614013" sldId="329"/>
            <ac:spMk id="2" creationId="{C45D34DB-52CC-4C44-7E06-4015DEED0C6C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57.093" v="1152" actId="20577"/>
          <ac:spMkLst>
            <pc:docMk/>
            <pc:sldMk cId="2583614013" sldId="329"/>
            <ac:spMk id="3" creationId="{548B1898-18F2-3F71-C6D4-CBAE32332E12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6:56.528" v="1124" actId="20577"/>
        <pc:sldMkLst>
          <pc:docMk/>
          <pc:sldMk cId="1698165904" sldId="330"/>
        </pc:sldMkLst>
        <pc:spChg chg="add del">
          <ac:chgData name="Green, Tim" userId="S::trgreen2@illinois.edu::41bee7cb-c70b-482d-873a-9f2bf73cdb85" providerId="AD" clId="Web-{4EFC7F0D-976E-515D-0EEE-EE11D9ED858E}" dt="2022-04-28T20:48:01.195" v="822"/>
          <ac:spMkLst>
            <pc:docMk/>
            <pc:sldMk cId="1698165904" sldId="330"/>
            <ac:spMk id="2" creationId="{216C12FB-0FDE-38CA-C01C-09752A2B0B64}"/>
          </ac:spMkLst>
        </pc:spChg>
        <pc:spChg chg="add mod">
          <ac:chgData name="Green, Tim" userId="S::trgreen2@illinois.edu::41bee7cb-c70b-482d-873a-9f2bf73cdb85" providerId="AD" clId="Web-{4EFC7F0D-976E-515D-0EEE-EE11D9ED858E}" dt="2022-04-28T21:46:56.528" v="1124" actId="20577"/>
          <ac:spMkLst>
            <pc:docMk/>
            <pc:sldMk cId="1698165904" sldId="330"/>
            <ac:spMk id="3" creationId="{E1EBC723-A34E-24E2-7386-FEDD0194DC2D}"/>
          </ac:spMkLst>
        </pc:spChg>
        <pc:spChg chg="mod">
          <ac:chgData name="Green, Tim" userId="S::trgreen2@illinois.edu::41bee7cb-c70b-482d-873a-9f2bf73cdb85" providerId="AD" clId="Web-{4EFC7F0D-976E-515D-0EEE-EE11D9ED858E}" dt="2022-04-28T20:38:49.544" v="766" actId="20577"/>
          <ac:spMkLst>
            <pc:docMk/>
            <pc:sldMk cId="1698165904" sldId="330"/>
            <ac:spMk id="147" creationId="{00000000-0000-0000-0000-000000000000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29.530" v="1143" actId="20577"/>
        <pc:sldMkLst>
          <pc:docMk/>
          <pc:sldMk cId="1010502475" sldId="331"/>
        </pc:sldMkLst>
        <pc:spChg chg="add del">
          <ac:chgData name="Green, Tim" userId="S::trgreen2@illinois.edu::41bee7cb-c70b-482d-873a-9f2bf73cdb85" providerId="AD" clId="Web-{4EFC7F0D-976E-515D-0EEE-EE11D9ED858E}" dt="2022-04-28T20:33:35.053" v="722"/>
          <ac:spMkLst>
            <pc:docMk/>
            <pc:sldMk cId="1010502475" sldId="331"/>
            <ac:spMk id="2" creationId="{47F22CA0-7867-E635-A180-832FB6A50756}"/>
          </ac:spMkLst>
        </pc:spChg>
        <pc:spChg chg="mod">
          <ac:chgData name="Green, Tim" userId="S::trgreen2@illinois.edu::41bee7cb-c70b-482d-873a-9f2bf73cdb85" providerId="AD" clId="Web-{4EFC7F0D-976E-515D-0EEE-EE11D9ED858E}" dt="2022-04-28T20:31:18.848" v="649" actId="20577"/>
          <ac:spMkLst>
            <pc:docMk/>
            <pc:sldMk cId="1010502475" sldId="331"/>
            <ac:spMk id="3" creationId="{06BCB75B-EDD2-2CAF-D1B2-9D5E8B3A21C0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39.334" v="795"/>
          <ac:spMkLst>
            <pc:docMk/>
            <pc:sldMk cId="1010502475" sldId="331"/>
            <ac:spMk id="4" creationId="{5E03C4A2-2423-D421-395B-075C32FEFC72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29.530" v="1143" actId="20577"/>
          <ac:spMkLst>
            <pc:docMk/>
            <pc:sldMk cId="1010502475" sldId="331"/>
            <ac:spMk id="6" creationId="{9B42478B-AAA7-BF2D-5052-DB7DD760DA50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6:52.137" v="1122" actId="20577"/>
        <pc:sldMkLst>
          <pc:docMk/>
          <pc:sldMk cId="820826826" sldId="332"/>
        </pc:sldMkLst>
        <pc:spChg chg="add del">
          <ac:chgData name="Green, Tim" userId="S::trgreen2@illinois.edu::41bee7cb-c70b-482d-873a-9f2bf73cdb85" providerId="AD" clId="Web-{4EFC7F0D-976E-515D-0EEE-EE11D9ED858E}" dt="2022-04-28T20:47:57.929" v="820"/>
          <ac:spMkLst>
            <pc:docMk/>
            <pc:sldMk cId="820826826" sldId="332"/>
            <ac:spMk id="3" creationId="{B97DABD2-D78E-98BC-35B1-F16FB6E2BC08}"/>
          </ac:spMkLst>
        </pc:spChg>
        <pc:spChg chg="add mod">
          <ac:chgData name="Green, Tim" userId="S::trgreen2@illinois.edu::41bee7cb-c70b-482d-873a-9f2bf73cdb85" providerId="AD" clId="Web-{4EFC7F0D-976E-515D-0EEE-EE11D9ED858E}" dt="2022-04-28T21:46:52.137" v="1122" actId="20577"/>
          <ac:spMkLst>
            <pc:docMk/>
            <pc:sldMk cId="820826826" sldId="332"/>
            <ac:spMk id="5" creationId="{6E629FEE-0D54-DA45-992E-082E21979251}"/>
          </ac:spMkLst>
        </pc:spChg>
        <pc:spChg chg="mod">
          <ac:chgData name="Green, Tim" userId="S::trgreen2@illinois.edu::41bee7cb-c70b-482d-873a-9f2bf73cdb85" providerId="AD" clId="Web-{4EFC7F0D-976E-515D-0EEE-EE11D9ED858E}" dt="2022-04-28T21:20:37.951" v="968" actId="1076"/>
          <ac:spMkLst>
            <pc:docMk/>
            <pc:sldMk cId="820826826" sldId="332"/>
            <ac:spMk id="6" creationId="{B2D393FB-B6C4-3F5B-957D-5D9E1BEB7568}"/>
          </ac:spMkLst>
        </pc:spChg>
        <pc:spChg chg="mod">
          <ac:chgData name="Green, Tim" userId="S::trgreen2@illinois.edu::41bee7cb-c70b-482d-873a-9f2bf73cdb85" providerId="AD" clId="Web-{4EFC7F0D-976E-515D-0EEE-EE11D9ED858E}" dt="2022-04-28T21:20:13.404" v="963" actId="1076"/>
          <ac:spMkLst>
            <pc:docMk/>
            <pc:sldMk cId="820826826" sldId="332"/>
            <ac:spMk id="14" creationId="{4D3C091E-336D-D39C-8F3D-3CEDD6D9B752}"/>
          </ac:spMkLst>
        </pc:spChg>
        <pc:spChg chg="mod">
          <ac:chgData name="Green, Tim" userId="S::trgreen2@illinois.edu::41bee7cb-c70b-482d-873a-9f2bf73cdb85" providerId="AD" clId="Web-{4EFC7F0D-976E-515D-0EEE-EE11D9ED858E}" dt="2022-04-28T21:17:44.494" v="947" actId="20577"/>
          <ac:spMkLst>
            <pc:docMk/>
            <pc:sldMk cId="820826826" sldId="332"/>
            <ac:spMk id="147" creationId="{00000000-0000-0000-0000-000000000000}"/>
          </ac:spMkLst>
        </pc:spChg>
        <pc:picChg chg="mod modCrop">
          <ac:chgData name="Green, Tim" userId="S::trgreen2@illinois.edu::41bee7cb-c70b-482d-873a-9f2bf73cdb85" providerId="AD" clId="Web-{4EFC7F0D-976E-515D-0EEE-EE11D9ED858E}" dt="2022-04-28T21:19:43.934" v="951"/>
          <ac:picMkLst>
            <pc:docMk/>
            <pc:sldMk cId="820826826" sldId="332"/>
            <ac:picMk id="2" creationId="{9CB4C7AB-9C7B-7AD9-D9E9-5BAB2C3FC0AF}"/>
          </ac:picMkLst>
        </pc:picChg>
        <pc:picChg chg="mod">
          <ac:chgData name="Green, Tim" userId="S::trgreen2@illinois.edu::41bee7cb-c70b-482d-873a-9f2bf73cdb85" providerId="AD" clId="Web-{4EFC7F0D-976E-515D-0EEE-EE11D9ED858E}" dt="2022-04-28T21:20:20.451" v="964" actId="1076"/>
          <ac:picMkLst>
            <pc:docMk/>
            <pc:sldMk cId="820826826" sldId="332"/>
            <ac:picMk id="4" creationId="{A56DB3D1-1CF1-E297-B32B-124D135A4815}"/>
          </ac:picMkLst>
        </pc:picChg>
      </pc:sldChg>
      <pc:sldChg chg="addSp delSp modSp">
        <pc:chgData name="Green, Tim" userId="S::trgreen2@illinois.edu::41bee7cb-c70b-482d-873a-9f2bf73cdb85" providerId="AD" clId="Web-{4EFC7F0D-976E-515D-0EEE-EE11D9ED858E}" dt="2022-04-28T21:47:12.450" v="1127" actId="20577"/>
        <pc:sldMkLst>
          <pc:docMk/>
          <pc:sldMk cId="3307440510" sldId="333"/>
        </pc:sldMkLst>
        <pc:spChg chg="add del">
          <ac:chgData name="Green, Tim" userId="S::trgreen2@illinois.edu::41bee7cb-c70b-482d-873a-9f2bf73cdb85" providerId="AD" clId="Web-{4EFC7F0D-976E-515D-0EEE-EE11D9ED858E}" dt="2022-04-28T20:48:14.820" v="828"/>
          <ac:spMkLst>
            <pc:docMk/>
            <pc:sldMk cId="3307440510" sldId="333"/>
            <ac:spMk id="3" creationId="{74713DAE-6229-D2B4-042E-2FB4C2EA52BE}"/>
          </ac:spMkLst>
        </pc:spChg>
        <pc:spChg chg="add mod">
          <ac:chgData name="Green, Tim" userId="S::trgreen2@illinois.edu::41bee7cb-c70b-482d-873a-9f2bf73cdb85" providerId="AD" clId="Web-{4EFC7F0D-976E-515D-0EEE-EE11D9ED858E}" dt="2022-04-28T21:47:12.450" v="1127" actId="20577"/>
          <ac:spMkLst>
            <pc:docMk/>
            <pc:sldMk cId="3307440510" sldId="333"/>
            <ac:spMk id="4" creationId="{E6DD602D-4290-80BF-2F9A-F243B508778F}"/>
          </ac:spMkLst>
        </pc:spChg>
      </pc:sldChg>
      <pc:sldChg chg="addSp delSp modSp add mod replId modShow">
        <pc:chgData name="Green, Tim" userId="S::trgreen2@illinois.edu::41bee7cb-c70b-482d-873a-9f2bf73cdb85" providerId="AD" clId="Web-{4EFC7F0D-976E-515D-0EEE-EE11D9ED858E}" dt="2022-04-28T21:48:05.060" v="1136" actId="20577"/>
        <pc:sldMkLst>
          <pc:docMk/>
          <pc:sldMk cId="2209550741" sldId="334"/>
        </pc:sldMkLst>
        <pc:spChg chg="del">
          <ac:chgData name="Green, Tim" userId="S::trgreen2@illinois.edu::41bee7cb-c70b-482d-873a-9f2bf73cdb85" providerId="AD" clId="Web-{4EFC7F0D-976E-515D-0EEE-EE11D9ED858E}" dt="2022-04-28T20:44:07.019" v="773"/>
          <ac:spMkLst>
            <pc:docMk/>
            <pc:sldMk cId="2209550741" sldId="334"/>
            <ac:spMk id="2" creationId="{C8F8A06B-FE31-EC45-8B75-F6842219ED31}"/>
          </ac:spMkLst>
        </pc:spChg>
        <pc:spChg chg="del">
          <ac:chgData name="Green, Tim" userId="S::trgreen2@illinois.edu::41bee7cb-c70b-482d-873a-9f2bf73cdb85" providerId="AD" clId="Web-{4EFC7F0D-976E-515D-0EEE-EE11D9ED858E}" dt="2022-04-28T20:44:08.862" v="774"/>
          <ac:spMkLst>
            <pc:docMk/>
            <pc:sldMk cId="2209550741" sldId="334"/>
            <ac:spMk id="3" creationId="{B2EFFF09-3EE4-5A40-BD3F-DCD44844E5EB}"/>
          </ac:spMkLst>
        </pc:spChg>
        <pc:spChg chg="mod">
          <ac:chgData name="Green, Tim" userId="S::trgreen2@illinois.edu::41bee7cb-c70b-482d-873a-9f2bf73cdb85" providerId="AD" clId="Web-{4EFC7F0D-976E-515D-0EEE-EE11D9ED858E}" dt="2022-04-28T20:24:36.637" v="382" actId="20577"/>
          <ac:spMkLst>
            <pc:docMk/>
            <pc:sldMk cId="2209550741" sldId="334"/>
            <ac:spMk id="4" creationId="{34589D94-E31C-4C43-85E8-77C5C3CC079F}"/>
          </ac:spMkLst>
        </pc:spChg>
        <pc:spChg chg="mod">
          <ac:chgData name="Green, Tim" userId="S::trgreen2@illinois.edu::41bee7cb-c70b-482d-873a-9f2bf73cdb85" providerId="AD" clId="Web-{4EFC7F0D-976E-515D-0EEE-EE11D9ED858E}" dt="2022-04-28T20:25:49.857" v="392" actId="20577"/>
          <ac:spMkLst>
            <pc:docMk/>
            <pc:sldMk cId="2209550741" sldId="334"/>
            <ac:spMk id="7" creationId="{BF294751-97AB-B140-81FC-C65E2B3A3FE9}"/>
          </ac:spMkLst>
        </pc:spChg>
        <pc:spChg chg="mod">
          <ac:chgData name="Green, Tim" userId="S::trgreen2@illinois.edu::41bee7cb-c70b-482d-873a-9f2bf73cdb85" providerId="AD" clId="Web-{4EFC7F0D-976E-515D-0EEE-EE11D9ED858E}" dt="2022-04-28T20:14:16.297" v="13" actId="20577"/>
          <ac:spMkLst>
            <pc:docMk/>
            <pc:sldMk cId="2209550741" sldId="334"/>
            <ac:spMk id="10" creationId="{D308366C-A314-5F49-8914-5EAAE7B54785}"/>
          </ac:spMkLst>
        </pc:spChg>
        <pc:spChg chg="add del mod">
          <ac:chgData name="Green, Tim" userId="S::trgreen2@illinois.edu::41bee7cb-c70b-482d-873a-9f2bf73cdb85" providerId="AD" clId="Web-{4EFC7F0D-976E-515D-0EEE-EE11D9ED858E}" dt="2022-04-28T20:46:03.411" v="785"/>
          <ac:spMkLst>
            <pc:docMk/>
            <pc:sldMk cId="2209550741" sldId="334"/>
            <ac:spMk id="11" creationId="{A10EADA0-D9D4-6E4B-8E26-CF4C989C5853}"/>
          </ac:spMkLst>
        </pc:spChg>
        <pc:spChg chg="add">
          <ac:chgData name="Green, Tim" userId="S::trgreen2@illinois.edu::41bee7cb-c70b-482d-873a-9f2bf73cdb85" providerId="AD" clId="Web-{4EFC7F0D-976E-515D-0EEE-EE11D9ED858E}" dt="2022-04-28T20:46:14.490" v="788"/>
          <ac:spMkLst>
            <pc:docMk/>
            <pc:sldMk cId="2209550741" sldId="334"/>
            <ac:spMk id="17" creationId="{AF914D9A-237C-F35B-8625-F2371016DD64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05.060" v="1136" actId="20577"/>
          <ac:spMkLst>
            <pc:docMk/>
            <pc:sldMk cId="2209550741" sldId="334"/>
            <ac:spMk id="19" creationId="{63810FB6-8BB3-BBAC-6BA4-98EACACD63C3}"/>
          </ac:spMkLst>
        </pc:spChg>
        <pc:picChg chg="add mod">
          <ac:chgData name="Green, Tim" userId="S::trgreen2@illinois.edu::41bee7cb-c70b-482d-873a-9f2bf73cdb85" providerId="AD" clId="Web-{4EFC7F0D-976E-515D-0EEE-EE11D9ED858E}" dt="2022-04-28T20:44:18.456" v="777" actId="14100"/>
          <ac:picMkLst>
            <pc:docMk/>
            <pc:sldMk cId="2209550741" sldId="334"/>
            <ac:picMk id="13" creationId="{626FBAD5-1617-11AA-AA12-E16DF9776328}"/>
          </ac:picMkLst>
        </pc:picChg>
        <pc:picChg chg="add del">
          <ac:chgData name="Green, Tim" userId="S::trgreen2@illinois.edu::41bee7cb-c70b-482d-873a-9f2bf73cdb85" providerId="AD" clId="Web-{4EFC7F0D-976E-515D-0EEE-EE11D9ED858E}" dt="2022-04-28T20:46:05.583" v="787"/>
          <ac:picMkLst>
            <pc:docMk/>
            <pc:sldMk cId="2209550741" sldId="334"/>
            <ac:picMk id="15" creationId="{A6061E55-78C8-E4C2-0C8D-C2F13BF73D71}"/>
          </ac:picMkLst>
        </pc:picChg>
      </pc:sldChg>
      <pc:sldChg chg="addSp delSp">
        <pc:chgData name="Green, Tim" userId="S::trgreen2@illinois.edu::41bee7cb-c70b-482d-873a-9f2bf73cdb85" providerId="AD" clId="Web-{4EFC7F0D-976E-515D-0EEE-EE11D9ED858E}" dt="2022-04-28T21:49:09.812" v="1153"/>
        <pc:sldMkLst>
          <pc:docMk/>
          <pc:sldMk cId="1332845967" sldId="335"/>
        </pc:sldMkLst>
        <pc:spChg chg="add del">
          <ac:chgData name="Green, Tim" userId="S::trgreen2@illinois.edu::41bee7cb-c70b-482d-873a-9f2bf73cdb85" providerId="AD" clId="Web-{4EFC7F0D-976E-515D-0EEE-EE11D9ED858E}" dt="2022-04-28T20:48:26.977" v="834"/>
          <ac:spMkLst>
            <pc:docMk/>
            <pc:sldMk cId="1332845967" sldId="335"/>
            <ac:spMk id="10" creationId="{B0BC7F10-570A-BCF8-2A28-39C188A40376}"/>
          </ac:spMkLst>
        </pc:spChg>
        <pc:spChg chg="add del">
          <ac:chgData name="Green, Tim" userId="S::trgreen2@illinois.edu::41bee7cb-c70b-482d-873a-9f2bf73cdb85" providerId="AD" clId="Web-{4EFC7F0D-976E-515D-0EEE-EE11D9ED858E}" dt="2022-04-28T21:49:09.812" v="1153"/>
          <ac:spMkLst>
            <pc:docMk/>
            <pc:sldMk cId="1332845967" sldId="335"/>
            <ac:spMk id="11" creationId="{46B25671-C41B-3E43-9B15-4ECA548DFB00}"/>
          </ac:spMkLst>
        </pc:spChg>
      </pc:sldChg>
      <pc:sldChg chg="addSp delSp">
        <pc:chgData name="Green, Tim" userId="S::trgreen2@illinois.edu::41bee7cb-c70b-482d-873a-9f2bf73cdb85" providerId="AD" clId="Web-{4EFC7F0D-976E-515D-0EEE-EE11D9ED858E}" dt="2022-04-28T21:49:17.999" v="1156"/>
        <pc:sldMkLst>
          <pc:docMk/>
          <pc:sldMk cId="140299638" sldId="336"/>
        </pc:sldMkLst>
        <pc:spChg chg="add del">
          <ac:chgData name="Green, Tim" userId="S::trgreen2@illinois.edu::41bee7cb-c70b-482d-873a-9f2bf73cdb85" providerId="AD" clId="Web-{4EFC7F0D-976E-515D-0EEE-EE11D9ED858E}" dt="2022-04-28T21:49:17.999" v="1156"/>
          <ac:spMkLst>
            <pc:docMk/>
            <pc:sldMk cId="140299638" sldId="336"/>
            <ac:spMk id="9" creationId="{C909328E-65F9-EDCA-3139-10DC10FA0BDB}"/>
          </ac:spMkLst>
        </pc:spChg>
      </pc:sldChg>
      <pc:sldChg chg="addSp delSp">
        <pc:chgData name="Green, Tim" userId="S::trgreen2@illinois.edu::41bee7cb-c70b-482d-873a-9f2bf73cdb85" providerId="AD" clId="Web-{4EFC7F0D-976E-515D-0EEE-EE11D9ED858E}" dt="2022-04-28T21:49:12.952" v="1154"/>
        <pc:sldMkLst>
          <pc:docMk/>
          <pc:sldMk cId="3978899042" sldId="342"/>
        </pc:sldMkLst>
        <pc:spChg chg="add del">
          <ac:chgData name="Green, Tim" userId="S::trgreen2@illinois.edu::41bee7cb-c70b-482d-873a-9f2bf73cdb85" providerId="AD" clId="Web-{4EFC7F0D-976E-515D-0EEE-EE11D9ED858E}" dt="2022-04-28T20:48:31.242" v="836"/>
          <ac:spMkLst>
            <pc:docMk/>
            <pc:sldMk cId="3978899042" sldId="342"/>
            <ac:spMk id="8" creationId="{E931D353-5FEB-9F72-7B92-D8C2CDD122EC}"/>
          </ac:spMkLst>
        </pc:spChg>
        <pc:spChg chg="add del">
          <ac:chgData name="Green, Tim" userId="S::trgreen2@illinois.edu::41bee7cb-c70b-482d-873a-9f2bf73cdb85" providerId="AD" clId="Web-{4EFC7F0D-976E-515D-0EEE-EE11D9ED858E}" dt="2022-04-28T21:49:12.952" v="1154"/>
          <ac:spMkLst>
            <pc:docMk/>
            <pc:sldMk cId="3978899042" sldId="342"/>
            <ac:spMk id="10" creationId="{DD97CF26-C8BF-7091-0CCE-932BCD68D480}"/>
          </ac:spMkLst>
        </pc:spChg>
      </pc:sldChg>
      <pc:sldChg chg="addSp delSp">
        <pc:chgData name="Green, Tim" userId="S::trgreen2@illinois.edu::41bee7cb-c70b-482d-873a-9f2bf73cdb85" providerId="AD" clId="Web-{4EFC7F0D-976E-515D-0EEE-EE11D9ED858E}" dt="2022-04-28T21:49:15.593" v="1155"/>
        <pc:sldMkLst>
          <pc:docMk/>
          <pc:sldMk cId="3948009435" sldId="343"/>
        </pc:sldMkLst>
        <pc:spChg chg="add del">
          <ac:chgData name="Green, Tim" userId="S::trgreen2@illinois.edu::41bee7cb-c70b-482d-873a-9f2bf73cdb85" providerId="AD" clId="Web-{4EFC7F0D-976E-515D-0EEE-EE11D9ED858E}" dt="2022-04-28T20:48:34.664" v="838"/>
          <ac:spMkLst>
            <pc:docMk/>
            <pc:sldMk cId="3948009435" sldId="343"/>
            <ac:spMk id="8" creationId="{B1BD168A-8588-E7C4-854B-6F01507E6C1B}"/>
          </ac:spMkLst>
        </pc:spChg>
        <pc:spChg chg="add del">
          <ac:chgData name="Green, Tim" userId="S::trgreen2@illinois.edu::41bee7cb-c70b-482d-873a-9f2bf73cdb85" providerId="AD" clId="Web-{4EFC7F0D-976E-515D-0EEE-EE11D9ED858E}" dt="2022-04-28T21:49:15.593" v="1155"/>
          <ac:spMkLst>
            <pc:docMk/>
            <pc:sldMk cId="3948009435" sldId="343"/>
            <ac:spMk id="10" creationId="{0B73328F-9788-C175-6B05-5077C868E2E4}"/>
          </ac:spMkLst>
        </pc:spChg>
      </pc:sldChg>
      <pc:sldChg chg="delSp">
        <pc:chgData name="Green, Tim" userId="S::trgreen2@illinois.edu::41bee7cb-c70b-482d-873a-9f2bf73cdb85" providerId="AD" clId="Web-{4EFC7F0D-976E-515D-0EEE-EE11D9ED858E}" dt="2022-04-28T21:49:22.109" v="1157"/>
        <pc:sldMkLst>
          <pc:docMk/>
          <pc:sldMk cId="1417949664" sldId="344"/>
        </pc:sldMkLst>
        <pc:spChg chg="del">
          <ac:chgData name="Green, Tim" userId="S::trgreen2@illinois.edu::41bee7cb-c70b-482d-873a-9f2bf73cdb85" providerId="AD" clId="Web-{4EFC7F0D-976E-515D-0EEE-EE11D9ED858E}" dt="2022-04-28T21:49:22.109" v="1157"/>
          <ac:spMkLst>
            <pc:docMk/>
            <pc:sldMk cId="1417949664" sldId="344"/>
            <ac:spMk id="9" creationId="{C909328E-65F9-EDCA-3139-10DC10FA0BDB}"/>
          </ac:spMkLst>
        </pc:spChg>
      </pc:sldChg>
      <pc:sldChg chg="modSp">
        <pc:chgData name="Green, Tim" userId="S::trgreen2@illinois.edu::41bee7cb-c70b-482d-873a-9f2bf73cdb85" providerId="AD" clId="Web-{4EFC7F0D-976E-515D-0EEE-EE11D9ED858E}" dt="2022-04-28T21:22:19.468" v="998" actId="20577"/>
        <pc:sldMkLst>
          <pc:docMk/>
          <pc:sldMk cId="498336897" sldId="345"/>
        </pc:sldMkLst>
        <pc:spChg chg="mod">
          <ac:chgData name="Green, Tim" userId="S::trgreen2@illinois.edu::41bee7cb-c70b-482d-873a-9f2bf73cdb85" providerId="AD" clId="Web-{4EFC7F0D-976E-515D-0EEE-EE11D9ED858E}" dt="2022-04-28T21:22:19.468" v="998" actId="20577"/>
          <ac:spMkLst>
            <pc:docMk/>
            <pc:sldMk cId="498336897" sldId="345"/>
            <ac:spMk id="16" creationId="{0B4DBAF8-F9FF-2E1C-C63D-AAB883C2DA6E}"/>
          </ac:spMkLst>
        </pc:spChg>
      </pc:sldChg>
      <pc:sldChg chg="delSp modSp add replId">
        <pc:chgData name="Green, Tim" userId="S::trgreen2@illinois.edu::41bee7cb-c70b-482d-873a-9f2bf73cdb85" providerId="AD" clId="Web-{4EFC7F0D-976E-515D-0EEE-EE11D9ED858E}" dt="2022-04-28T21:46:32.980" v="1115" actId="20577"/>
        <pc:sldMkLst>
          <pc:docMk/>
          <pc:sldMk cId="3117293281" sldId="347"/>
        </pc:sldMkLst>
        <pc:spChg chg="mod">
          <ac:chgData name="Green, Tim" userId="S::trgreen2@illinois.edu::41bee7cb-c70b-482d-873a-9f2bf73cdb85" providerId="AD" clId="Web-{4EFC7F0D-976E-515D-0EEE-EE11D9ED858E}" dt="2022-04-28T21:46:32.980" v="1115" actId="20577"/>
          <ac:spMkLst>
            <pc:docMk/>
            <pc:sldMk cId="3117293281" sldId="347"/>
            <ac:spMk id="3" creationId="{579564EB-1256-27BE-8CBC-F9678CE93796}"/>
          </ac:spMkLst>
        </pc:spChg>
        <pc:spChg chg="mod">
          <ac:chgData name="Green, Tim" userId="S::trgreen2@illinois.edu::41bee7cb-c70b-482d-873a-9f2bf73cdb85" providerId="AD" clId="Web-{4EFC7F0D-976E-515D-0EEE-EE11D9ED858E}" dt="2022-04-28T21:45:56.745" v="1103" actId="1076"/>
          <ac:spMkLst>
            <pc:docMk/>
            <pc:sldMk cId="3117293281" sldId="347"/>
            <ac:spMk id="5" creationId="{4EE2D1EB-3EC5-9D73-BB05-0F798A637A16}"/>
          </ac:spMkLst>
        </pc:spChg>
        <pc:spChg chg="mod">
          <ac:chgData name="Green, Tim" userId="S::trgreen2@illinois.edu::41bee7cb-c70b-482d-873a-9f2bf73cdb85" providerId="AD" clId="Web-{4EFC7F0D-976E-515D-0EEE-EE11D9ED858E}" dt="2022-04-28T21:45:44.386" v="1100" actId="20577"/>
          <ac:spMkLst>
            <pc:docMk/>
            <pc:sldMk cId="3117293281" sldId="347"/>
            <ac:spMk id="147" creationId="{00000000-0000-0000-0000-000000000000}"/>
          </ac:spMkLst>
        </pc:spChg>
        <pc:picChg chg="mod">
          <ac:chgData name="Green, Tim" userId="S::trgreen2@illinois.edu::41bee7cb-c70b-482d-873a-9f2bf73cdb85" providerId="AD" clId="Web-{4EFC7F0D-976E-515D-0EEE-EE11D9ED858E}" dt="2022-04-28T21:45:52.105" v="1102" actId="1076"/>
          <ac:picMkLst>
            <pc:docMk/>
            <pc:sldMk cId="3117293281" sldId="347"/>
            <ac:picMk id="4" creationId="{5D8B8338-758A-7530-48BD-5BF1CD60ED39}"/>
          </ac:picMkLst>
        </pc:picChg>
        <pc:picChg chg="del">
          <ac:chgData name="Green, Tim" userId="S::trgreen2@illinois.edu::41bee7cb-c70b-482d-873a-9f2bf73cdb85" providerId="AD" clId="Web-{4EFC7F0D-976E-515D-0EEE-EE11D9ED858E}" dt="2022-04-28T21:44:30.134" v="1020"/>
          <ac:picMkLst>
            <pc:docMk/>
            <pc:sldMk cId="3117293281" sldId="347"/>
            <ac:picMk id="6" creationId="{BD8EB16B-51F8-B4B0-47C3-C2BA4C73CEBC}"/>
          </ac:picMkLst>
        </pc:picChg>
      </pc:sldChg>
    </pc:docChg>
  </pc:docChgLst>
  <pc:docChgLst>
    <pc:chgData name="Green, Tim" userId="S::trgreen2@illinois.edu::41bee7cb-c70b-482d-873a-9f2bf73cdb85" providerId="AD" clId="Web-{B08E7D82-F82B-F54C-FD02-24E7646126B0}"/>
    <pc:docChg chg="modSld">
      <pc:chgData name="Green, Tim" userId="S::trgreen2@illinois.edu::41bee7cb-c70b-482d-873a-9f2bf73cdb85" providerId="AD" clId="Web-{B08E7D82-F82B-F54C-FD02-24E7646126B0}" dt="2022-05-02T01:10:49.267" v="6" actId="1076"/>
      <pc:docMkLst>
        <pc:docMk/>
      </pc:docMkLst>
      <pc:sldChg chg="addSp delSp modSp">
        <pc:chgData name="Green, Tim" userId="S::trgreen2@illinois.edu::41bee7cb-c70b-482d-873a-9f2bf73cdb85" providerId="AD" clId="Web-{B08E7D82-F82B-F54C-FD02-24E7646126B0}" dt="2022-05-02T01:10:49.267" v="6" actId="1076"/>
        <pc:sldMkLst>
          <pc:docMk/>
          <pc:sldMk cId="1752242306" sldId="311"/>
        </pc:sldMkLst>
        <pc:picChg chg="del">
          <ac:chgData name="Green, Tim" userId="S::trgreen2@illinois.edu::41bee7cb-c70b-482d-873a-9f2bf73cdb85" providerId="AD" clId="Web-{B08E7D82-F82B-F54C-FD02-24E7646126B0}" dt="2022-05-02T01:10:16.002" v="0"/>
          <ac:picMkLst>
            <pc:docMk/>
            <pc:sldMk cId="1752242306" sldId="311"/>
            <ac:picMk id="2" creationId="{F401A36E-E6E1-81EF-6631-FE762B15E12F}"/>
          </ac:picMkLst>
        </pc:picChg>
        <pc:picChg chg="add mod">
          <ac:chgData name="Green, Tim" userId="S::trgreen2@illinois.edu::41bee7cb-c70b-482d-873a-9f2bf73cdb85" providerId="AD" clId="Web-{B08E7D82-F82B-F54C-FD02-24E7646126B0}" dt="2022-05-02T01:10:49.267" v="6" actId="1076"/>
          <ac:picMkLst>
            <pc:docMk/>
            <pc:sldMk cId="1752242306" sldId="311"/>
            <ac:picMk id="3" creationId="{D6BB3E59-B012-A6CD-14B0-C85A8440241A}"/>
          </ac:picMkLst>
        </pc:picChg>
      </pc:sldChg>
    </pc:docChg>
  </pc:docChgLst>
  <pc:docChgLst>
    <pc:chgData name="Green, Tim" userId="S::trgreen2@illinois.edu::41bee7cb-c70b-482d-873a-9f2bf73cdb85" providerId="AD" clId="Web-{5B6FE252-E7B7-75AF-1F05-57B7BBBB2315}"/>
    <pc:docChg chg="modSld">
      <pc:chgData name="Green, Tim" userId="S::trgreen2@illinois.edu::41bee7cb-c70b-482d-873a-9f2bf73cdb85" providerId="AD" clId="Web-{5B6FE252-E7B7-75AF-1F05-57B7BBBB2315}" dt="2022-04-28T18:31:59.930" v="502" actId="14100"/>
      <pc:docMkLst>
        <pc:docMk/>
      </pc:docMkLst>
      <pc:sldChg chg="modSp">
        <pc:chgData name="Green, Tim" userId="S::trgreen2@illinois.edu::41bee7cb-c70b-482d-873a-9f2bf73cdb85" providerId="AD" clId="Web-{5B6FE252-E7B7-75AF-1F05-57B7BBBB2315}" dt="2022-04-28T18:12:01.567" v="4" actId="20577"/>
        <pc:sldMkLst>
          <pc:docMk/>
          <pc:sldMk cId="4006230017" sldId="304"/>
        </pc:sldMkLst>
        <pc:spChg chg="mod">
          <ac:chgData name="Green, Tim" userId="S::trgreen2@illinois.edu::41bee7cb-c70b-482d-873a-9f2bf73cdb85" providerId="AD" clId="Web-{5B6FE252-E7B7-75AF-1F05-57B7BBBB2315}" dt="2022-04-28T18:11:54.364" v="1" actId="20577"/>
          <ac:spMkLst>
            <pc:docMk/>
            <pc:sldMk cId="4006230017" sldId="304"/>
            <ac:spMk id="4" creationId="{78B6311E-BC39-234F-80E9-551F2FB4C69F}"/>
          </ac:spMkLst>
        </pc:spChg>
        <pc:spChg chg="mod">
          <ac:chgData name="Green, Tim" userId="S::trgreen2@illinois.edu::41bee7cb-c70b-482d-873a-9f2bf73cdb85" providerId="AD" clId="Web-{5B6FE252-E7B7-75AF-1F05-57B7BBBB2315}" dt="2022-04-28T18:12:01.567" v="4" actId="20577"/>
          <ac:spMkLst>
            <pc:docMk/>
            <pc:sldMk cId="4006230017" sldId="304"/>
            <ac:spMk id="10" creationId="{97D82DD8-D8FD-C34A-ADC4-A5ECF2A87CB4}"/>
          </ac:spMkLst>
        </pc:spChg>
      </pc:sldChg>
      <pc:sldChg chg="addSp modSp">
        <pc:chgData name="Green, Tim" userId="S::trgreen2@illinois.edu::41bee7cb-c70b-482d-873a-9f2bf73cdb85" providerId="AD" clId="Web-{5B6FE252-E7B7-75AF-1F05-57B7BBBB2315}" dt="2022-04-28T18:31:59.930" v="502" actId="14100"/>
        <pc:sldMkLst>
          <pc:docMk/>
          <pc:sldMk cId="1770331418" sldId="305"/>
        </pc:sldMkLst>
        <pc:spChg chg="mod">
          <ac:chgData name="Green, Tim" userId="S::trgreen2@illinois.edu::41bee7cb-c70b-482d-873a-9f2bf73cdb85" providerId="AD" clId="Web-{5B6FE252-E7B7-75AF-1F05-57B7BBBB2315}" dt="2022-04-28T18:17:23.115" v="121" actId="20577"/>
          <ac:spMkLst>
            <pc:docMk/>
            <pc:sldMk cId="1770331418" sldId="305"/>
            <ac:spMk id="147" creationId="{00000000-0000-0000-0000-000000000000}"/>
          </ac:spMkLst>
        </pc:spChg>
        <pc:picChg chg="add mod modCrop">
          <ac:chgData name="Green, Tim" userId="S::trgreen2@illinois.edu::41bee7cb-c70b-482d-873a-9f2bf73cdb85" providerId="AD" clId="Web-{5B6FE252-E7B7-75AF-1F05-57B7BBBB2315}" dt="2022-04-28T18:31:59.930" v="502" actId="14100"/>
          <ac:picMkLst>
            <pc:docMk/>
            <pc:sldMk cId="1770331418" sldId="305"/>
            <ac:picMk id="2" creationId="{4BC19BBF-1716-24D0-2577-1FD913F9BBA3}"/>
          </ac:picMkLst>
        </pc:picChg>
      </pc:sldChg>
      <pc:sldChg chg="addSp modSp">
        <pc:chgData name="Green, Tim" userId="S::trgreen2@illinois.edu::41bee7cb-c70b-482d-873a-9f2bf73cdb85" providerId="AD" clId="Web-{5B6FE252-E7B7-75AF-1F05-57B7BBBB2315}" dt="2022-04-28T18:26:40.882" v="358" actId="14100"/>
        <pc:sldMkLst>
          <pc:docMk/>
          <pc:sldMk cId="1304477382" sldId="312"/>
        </pc:sldMkLst>
        <pc:spChg chg="mod">
          <ac:chgData name="Green, Tim" userId="S::trgreen2@illinois.edu::41bee7cb-c70b-482d-873a-9f2bf73cdb85" providerId="AD" clId="Web-{5B6FE252-E7B7-75AF-1F05-57B7BBBB2315}" dt="2022-04-28T18:24:36.304" v="341" actId="20577"/>
          <ac:spMkLst>
            <pc:docMk/>
            <pc:sldMk cId="1304477382" sldId="312"/>
            <ac:spMk id="147" creationId="{00000000-0000-0000-0000-000000000000}"/>
          </ac:spMkLst>
        </pc:spChg>
        <pc:picChg chg="mod">
          <ac:chgData name="Green, Tim" userId="S::trgreen2@illinois.edu::41bee7cb-c70b-482d-873a-9f2bf73cdb85" providerId="AD" clId="Web-{5B6FE252-E7B7-75AF-1F05-57B7BBBB2315}" dt="2022-04-28T18:25:48.023" v="350" actId="14100"/>
          <ac:picMkLst>
            <pc:docMk/>
            <pc:sldMk cId="1304477382" sldId="312"/>
            <ac:picMk id="2" creationId="{A7D8FE6E-FBAF-8B2A-697E-6C0DA1EA5F2D}"/>
          </ac:picMkLst>
        </pc:picChg>
        <pc:picChg chg="add mod modCrop">
          <ac:chgData name="Green, Tim" userId="S::trgreen2@illinois.edu::41bee7cb-c70b-482d-873a-9f2bf73cdb85" providerId="AD" clId="Web-{5B6FE252-E7B7-75AF-1F05-57B7BBBB2315}" dt="2022-04-28T18:25:38.413" v="348" actId="1076"/>
          <ac:picMkLst>
            <pc:docMk/>
            <pc:sldMk cId="1304477382" sldId="312"/>
            <ac:picMk id="3" creationId="{66889092-7823-5569-F17F-31BA18785F28}"/>
          </ac:picMkLst>
        </pc:picChg>
        <pc:picChg chg="add mod modCrop">
          <ac:chgData name="Green, Tim" userId="S::trgreen2@illinois.edu::41bee7cb-c70b-482d-873a-9f2bf73cdb85" providerId="AD" clId="Web-{5B6FE252-E7B7-75AF-1F05-57B7BBBB2315}" dt="2022-04-28T18:26:40.882" v="358" actId="14100"/>
          <ac:picMkLst>
            <pc:docMk/>
            <pc:sldMk cId="1304477382" sldId="312"/>
            <ac:picMk id="4" creationId="{68CA4408-4148-871E-8FD7-4DA56D2212CE}"/>
          </ac:picMkLst>
        </pc:picChg>
      </pc:sldChg>
      <pc:sldChg chg="delSp modSp">
        <pc:chgData name="Green, Tim" userId="S::trgreen2@illinois.edu::41bee7cb-c70b-482d-873a-9f2bf73cdb85" providerId="AD" clId="Web-{5B6FE252-E7B7-75AF-1F05-57B7BBBB2315}" dt="2022-04-28T18:20:05.897" v="157" actId="20577"/>
        <pc:sldMkLst>
          <pc:docMk/>
          <pc:sldMk cId="3916330755" sldId="313"/>
        </pc:sldMkLst>
        <pc:spChg chg="mod">
          <ac:chgData name="Green, Tim" userId="S::trgreen2@illinois.edu::41bee7cb-c70b-482d-873a-9f2bf73cdb85" providerId="AD" clId="Web-{5B6FE252-E7B7-75AF-1F05-57B7BBBB2315}" dt="2022-04-28T18:20:05.897" v="157" actId="20577"/>
          <ac:spMkLst>
            <pc:docMk/>
            <pc:sldMk cId="3916330755" sldId="313"/>
            <ac:spMk id="147" creationId="{00000000-0000-0000-0000-000000000000}"/>
          </ac:spMkLst>
        </pc:spChg>
        <pc:picChg chg="del">
          <ac:chgData name="Green, Tim" userId="S::trgreen2@illinois.edu::41bee7cb-c70b-482d-873a-9f2bf73cdb85" providerId="AD" clId="Web-{5B6FE252-E7B7-75AF-1F05-57B7BBBB2315}" dt="2022-04-28T18:14:59.896" v="55"/>
          <ac:picMkLst>
            <pc:docMk/>
            <pc:sldMk cId="3916330755" sldId="313"/>
            <ac:picMk id="2" creationId="{4A2C25E0-4473-5F99-7BB7-BFBA3A43318D}"/>
          </ac:picMkLst>
        </pc:picChg>
      </pc:sldChg>
      <pc:sldChg chg="addSp delSp modSp">
        <pc:chgData name="Green, Tim" userId="S::trgreen2@illinois.edu::41bee7cb-c70b-482d-873a-9f2bf73cdb85" providerId="AD" clId="Web-{5B6FE252-E7B7-75AF-1F05-57B7BBBB2315}" dt="2022-04-28T18:28:55.336" v="375" actId="14100"/>
        <pc:sldMkLst>
          <pc:docMk/>
          <pc:sldMk cId="624689993" sldId="315"/>
        </pc:sldMkLst>
        <pc:spChg chg="mod">
          <ac:chgData name="Green, Tim" userId="S::trgreen2@illinois.edu::41bee7cb-c70b-482d-873a-9f2bf73cdb85" providerId="AD" clId="Web-{5B6FE252-E7B7-75AF-1F05-57B7BBBB2315}" dt="2022-04-28T18:18:21.256" v="140" actId="20577"/>
          <ac:spMkLst>
            <pc:docMk/>
            <pc:sldMk cId="624689993" sldId="315"/>
            <ac:spMk id="147" creationId="{00000000-0000-0000-0000-000000000000}"/>
          </ac:spMkLst>
        </pc:spChg>
        <pc:picChg chg="del">
          <ac:chgData name="Green, Tim" userId="S::trgreen2@illinois.edu::41bee7cb-c70b-482d-873a-9f2bf73cdb85" providerId="AD" clId="Web-{5B6FE252-E7B7-75AF-1F05-57B7BBBB2315}" dt="2022-04-28T18:14:40.364" v="53"/>
          <ac:picMkLst>
            <pc:docMk/>
            <pc:sldMk cId="624689993" sldId="315"/>
            <ac:picMk id="2" creationId="{83EC21CB-D767-E5FF-F5B2-BB5DF7B9093D}"/>
          </ac:picMkLst>
        </pc:picChg>
        <pc:picChg chg="del">
          <ac:chgData name="Green, Tim" userId="S::trgreen2@illinois.edu::41bee7cb-c70b-482d-873a-9f2bf73cdb85" providerId="AD" clId="Web-{5B6FE252-E7B7-75AF-1F05-57B7BBBB2315}" dt="2022-04-28T18:14:42.364" v="54"/>
          <ac:picMkLst>
            <pc:docMk/>
            <pc:sldMk cId="624689993" sldId="315"/>
            <ac:picMk id="3" creationId="{ED6C2ECC-E1E4-B81F-3FC1-9882DB621FB1}"/>
          </ac:picMkLst>
        </pc:picChg>
        <pc:picChg chg="add mod modCrop">
          <ac:chgData name="Green, Tim" userId="S::trgreen2@illinois.edu::41bee7cb-c70b-482d-873a-9f2bf73cdb85" providerId="AD" clId="Web-{5B6FE252-E7B7-75AF-1F05-57B7BBBB2315}" dt="2022-04-28T18:28:55.336" v="375" actId="14100"/>
          <ac:picMkLst>
            <pc:docMk/>
            <pc:sldMk cId="624689993" sldId="315"/>
            <ac:picMk id="4" creationId="{5D8B8338-758A-7530-48BD-5BF1CD60ED39}"/>
          </ac:picMkLst>
        </pc:picChg>
      </pc:sldChg>
      <pc:sldChg chg="modSp">
        <pc:chgData name="Green, Tim" userId="S::trgreen2@illinois.edu::41bee7cb-c70b-482d-873a-9f2bf73cdb85" providerId="AD" clId="Web-{5B6FE252-E7B7-75AF-1F05-57B7BBBB2315}" dt="2022-04-28T18:31:00.540" v="493" actId="20577"/>
        <pc:sldMkLst>
          <pc:docMk/>
          <pc:sldMk cId="1084414195" sldId="316"/>
        </pc:sldMkLst>
        <pc:spChg chg="mod">
          <ac:chgData name="Green, Tim" userId="S::trgreen2@illinois.edu::41bee7cb-c70b-482d-873a-9f2bf73cdb85" providerId="AD" clId="Web-{5B6FE252-E7B7-75AF-1F05-57B7BBBB2315}" dt="2022-04-28T18:31:00.540" v="493" actId="20577"/>
          <ac:spMkLst>
            <pc:docMk/>
            <pc:sldMk cId="1084414195" sldId="316"/>
            <ac:spMk id="147" creationId="{00000000-0000-0000-0000-000000000000}"/>
          </ac:spMkLst>
        </pc:spChg>
      </pc:sldChg>
      <pc:sldChg chg="modSp">
        <pc:chgData name="Green, Tim" userId="S::trgreen2@illinois.edu::41bee7cb-c70b-482d-873a-9f2bf73cdb85" providerId="AD" clId="Web-{5B6FE252-E7B7-75AF-1F05-57B7BBBB2315}" dt="2022-04-28T18:13:03.567" v="46" actId="20577"/>
        <pc:sldMkLst>
          <pc:docMk/>
          <pc:sldMk cId="1379762270" sldId="317"/>
        </pc:sldMkLst>
        <pc:spChg chg="mod">
          <ac:chgData name="Green, Tim" userId="S::trgreen2@illinois.edu::41bee7cb-c70b-482d-873a-9f2bf73cdb85" providerId="AD" clId="Web-{5B6FE252-E7B7-75AF-1F05-57B7BBBB2315}" dt="2022-04-28T18:13:03.567" v="46" actId="20577"/>
          <ac:spMkLst>
            <pc:docMk/>
            <pc:sldMk cId="1379762270" sldId="317"/>
            <ac:spMk id="147" creationId="{00000000-0000-0000-0000-000000000000}"/>
          </ac:spMkLst>
        </pc:spChg>
      </pc:sldChg>
      <pc:sldChg chg="modSp">
        <pc:chgData name="Green, Tim" userId="S::trgreen2@illinois.edu::41bee7cb-c70b-482d-873a-9f2bf73cdb85" providerId="AD" clId="Web-{5B6FE252-E7B7-75AF-1F05-57B7BBBB2315}" dt="2022-04-28T18:19:09.162" v="149" actId="1076"/>
        <pc:sldMkLst>
          <pc:docMk/>
          <pc:sldMk cId="4251146437" sldId="321"/>
        </pc:sldMkLst>
        <pc:spChg chg="mod">
          <ac:chgData name="Green, Tim" userId="S::trgreen2@illinois.edu::41bee7cb-c70b-482d-873a-9f2bf73cdb85" providerId="AD" clId="Web-{5B6FE252-E7B7-75AF-1F05-57B7BBBB2315}" dt="2022-04-28T18:18:36.490" v="144" actId="20577"/>
          <ac:spMkLst>
            <pc:docMk/>
            <pc:sldMk cId="4251146437" sldId="321"/>
            <ac:spMk id="147" creationId="{00000000-0000-0000-0000-000000000000}"/>
          </ac:spMkLst>
        </pc:spChg>
        <pc:picChg chg="mod">
          <ac:chgData name="Green, Tim" userId="S::trgreen2@illinois.edu::41bee7cb-c70b-482d-873a-9f2bf73cdb85" providerId="AD" clId="Web-{5B6FE252-E7B7-75AF-1F05-57B7BBBB2315}" dt="2022-04-28T18:19:04.912" v="148" actId="1076"/>
          <ac:picMkLst>
            <pc:docMk/>
            <pc:sldMk cId="4251146437" sldId="321"/>
            <ac:picMk id="3" creationId="{92A35055-57E7-7636-7846-7A8A31C7A58E}"/>
          </ac:picMkLst>
        </pc:picChg>
        <pc:picChg chg="mod">
          <ac:chgData name="Green, Tim" userId="S::trgreen2@illinois.edu::41bee7cb-c70b-482d-873a-9f2bf73cdb85" providerId="AD" clId="Web-{5B6FE252-E7B7-75AF-1F05-57B7BBBB2315}" dt="2022-04-28T18:19:09.162" v="149" actId="1076"/>
          <ac:picMkLst>
            <pc:docMk/>
            <pc:sldMk cId="4251146437" sldId="321"/>
            <ac:picMk id="7" creationId="{9A17CF77-29E0-0129-43B6-CFEEBA38FB1F}"/>
          </ac:picMkLst>
        </pc:picChg>
      </pc:sldChg>
      <pc:sldChg chg="modSp">
        <pc:chgData name="Green, Tim" userId="S::trgreen2@illinois.edu::41bee7cb-c70b-482d-873a-9f2bf73cdb85" providerId="AD" clId="Web-{5B6FE252-E7B7-75AF-1F05-57B7BBBB2315}" dt="2022-04-28T18:13:31.786" v="48" actId="20577"/>
        <pc:sldMkLst>
          <pc:docMk/>
          <pc:sldMk cId="1262117982" sldId="322"/>
        </pc:sldMkLst>
        <pc:spChg chg="mod">
          <ac:chgData name="Green, Tim" userId="S::trgreen2@illinois.edu::41bee7cb-c70b-482d-873a-9f2bf73cdb85" providerId="AD" clId="Web-{5B6FE252-E7B7-75AF-1F05-57B7BBBB2315}" dt="2022-04-28T18:13:31.786" v="48" actId="20577"/>
          <ac:spMkLst>
            <pc:docMk/>
            <pc:sldMk cId="1262117982" sldId="322"/>
            <ac:spMk id="3" creationId="{52124EB3-5AA1-8201-62B8-F011F84CFF5D}"/>
          </ac:spMkLst>
        </pc:spChg>
      </pc:sldChg>
      <pc:sldChg chg="modSp">
        <pc:chgData name="Green, Tim" userId="S::trgreen2@illinois.edu::41bee7cb-c70b-482d-873a-9f2bf73cdb85" providerId="AD" clId="Web-{5B6FE252-E7B7-75AF-1F05-57B7BBBB2315}" dt="2022-04-28T18:22:52.163" v="254" actId="20577"/>
        <pc:sldMkLst>
          <pc:docMk/>
          <pc:sldMk cId="3487751142" sldId="324"/>
        </pc:sldMkLst>
        <pc:spChg chg="mod">
          <ac:chgData name="Green, Tim" userId="S::trgreen2@illinois.edu::41bee7cb-c70b-482d-873a-9f2bf73cdb85" providerId="AD" clId="Web-{5B6FE252-E7B7-75AF-1F05-57B7BBBB2315}" dt="2022-04-28T18:22:52.163" v="254" actId="20577"/>
          <ac:spMkLst>
            <pc:docMk/>
            <pc:sldMk cId="3487751142" sldId="324"/>
            <ac:spMk id="16" creationId="{DE8BCD66-DFCA-D540-95EA-EBDD783907CB}"/>
          </ac:spMkLst>
        </pc:spChg>
      </pc:sldChg>
      <pc:sldChg chg="modSp">
        <pc:chgData name="Green, Tim" userId="S::trgreen2@illinois.edu::41bee7cb-c70b-482d-873a-9f2bf73cdb85" providerId="AD" clId="Web-{5B6FE252-E7B7-75AF-1F05-57B7BBBB2315}" dt="2022-04-28T18:14:07.614" v="52" actId="1076"/>
        <pc:sldMkLst>
          <pc:docMk/>
          <pc:sldMk cId="2583614013" sldId="329"/>
        </pc:sldMkLst>
        <pc:spChg chg="mod">
          <ac:chgData name="Green, Tim" userId="S::trgreen2@illinois.edu::41bee7cb-c70b-482d-873a-9f2bf73cdb85" providerId="AD" clId="Web-{5B6FE252-E7B7-75AF-1F05-57B7BBBB2315}" dt="2022-04-28T18:13:58.567" v="51" actId="1076"/>
          <ac:spMkLst>
            <pc:docMk/>
            <pc:sldMk cId="2583614013" sldId="329"/>
            <ac:spMk id="51" creationId="{6ED0412C-B719-8BC2-66A8-3315461150E7}"/>
          </ac:spMkLst>
        </pc:spChg>
        <pc:picChg chg="mod">
          <ac:chgData name="Green, Tim" userId="S::trgreen2@illinois.edu::41bee7cb-c70b-482d-873a-9f2bf73cdb85" providerId="AD" clId="Web-{5B6FE252-E7B7-75AF-1F05-57B7BBBB2315}" dt="2022-04-28T18:14:07.614" v="52" actId="1076"/>
          <ac:picMkLst>
            <pc:docMk/>
            <pc:sldMk cId="2583614013" sldId="329"/>
            <ac:picMk id="46" creationId="{F086A039-F697-0E3B-2D71-DDB5D0331A6B}"/>
          </ac:picMkLst>
        </pc:picChg>
      </pc:sldChg>
      <pc:sldChg chg="delSp modSp">
        <pc:chgData name="Green, Tim" userId="S::trgreen2@illinois.edu::41bee7cb-c70b-482d-873a-9f2bf73cdb85" providerId="AD" clId="Web-{5B6FE252-E7B7-75AF-1F05-57B7BBBB2315}" dt="2022-04-28T18:19:53.772" v="153" actId="20577"/>
        <pc:sldMkLst>
          <pc:docMk/>
          <pc:sldMk cId="1698165904" sldId="330"/>
        </pc:sldMkLst>
        <pc:spChg chg="mod">
          <ac:chgData name="Green, Tim" userId="S::trgreen2@illinois.edu::41bee7cb-c70b-482d-873a-9f2bf73cdb85" providerId="AD" clId="Web-{5B6FE252-E7B7-75AF-1F05-57B7BBBB2315}" dt="2022-04-28T18:19:53.772" v="153" actId="20577"/>
          <ac:spMkLst>
            <pc:docMk/>
            <pc:sldMk cId="1698165904" sldId="330"/>
            <ac:spMk id="147" creationId="{00000000-0000-0000-0000-000000000000}"/>
          </ac:spMkLst>
        </pc:spChg>
        <pc:picChg chg="del">
          <ac:chgData name="Green, Tim" userId="S::trgreen2@illinois.edu::41bee7cb-c70b-482d-873a-9f2bf73cdb85" providerId="AD" clId="Web-{5B6FE252-E7B7-75AF-1F05-57B7BBBB2315}" dt="2022-04-28T18:15:34.068" v="70"/>
          <ac:picMkLst>
            <pc:docMk/>
            <pc:sldMk cId="1698165904" sldId="330"/>
            <ac:picMk id="2" creationId="{A6FF8CFA-C5F5-2387-0D5A-7F3D0A0BAF69}"/>
          </ac:picMkLst>
        </pc:picChg>
      </pc:sldChg>
      <pc:sldChg chg="modSp">
        <pc:chgData name="Green, Tim" userId="S::trgreen2@illinois.edu::41bee7cb-c70b-482d-873a-9f2bf73cdb85" providerId="AD" clId="Web-{5B6FE252-E7B7-75AF-1F05-57B7BBBB2315}" dt="2022-04-28T18:27:42.867" v="367" actId="1076"/>
        <pc:sldMkLst>
          <pc:docMk/>
          <pc:sldMk cId="820826826" sldId="332"/>
        </pc:sldMkLst>
        <pc:picChg chg="mod">
          <ac:chgData name="Green, Tim" userId="S::trgreen2@illinois.edu::41bee7cb-c70b-482d-873a-9f2bf73cdb85" providerId="AD" clId="Web-{5B6FE252-E7B7-75AF-1F05-57B7BBBB2315}" dt="2022-04-28T18:27:42.867" v="367" actId="1076"/>
          <ac:picMkLst>
            <pc:docMk/>
            <pc:sldMk cId="820826826" sldId="332"/>
            <ac:picMk id="2" creationId="{9CB4C7AB-9C7B-7AD9-D9E9-5BAB2C3FC0AF}"/>
          </ac:picMkLst>
        </pc:picChg>
        <pc:picChg chg="mod">
          <ac:chgData name="Green, Tim" userId="S::trgreen2@illinois.edu::41bee7cb-c70b-482d-873a-9f2bf73cdb85" providerId="AD" clId="Web-{5B6FE252-E7B7-75AF-1F05-57B7BBBB2315}" dt="2022-04-28T18:27:40.820" v="366" actId="1076"/>
          <ac:picMkLst>
            <pc:docMk/>
            <pc:sldMk cId="820826826" sldId="332"/>
            <ac:picMk id="4" creationId="{A56DB3D1-1CF1-E297-B32B-124D135A4815}"/>
          </ac:picMkLst>
        </pc:picChg>
      </pc:sldChg>
    </pc:docChg>
  </pc:docChgLst>
  <pc:docChgLst>
    <pc:chgData name="Jack Arndt" userId="74c76d98-77a6-4c17-8fa9-172f162ee7b9" providerId="ADAL" clId="{472F44C1-30E0-1349-8E5D-AE74A814486B}"/>
    <pc:docChg chg="undo redo custSel modSld">
      <pc:chgData name="Jack Arndt" userId="74c76d98-77a6-4c17-8fa9-172f162ee7b9" providerId="ADAL" clId="{472F44C1-30E0-1349-8E5D-AE74A814486B}" dt="2022-04-28T21:49:24.016" v="651" actId="3626"/>
      <pc:docMkLst>
        <pc:docMk/>
      </pc:docMkLst>
      <pc:sldChg chg="delSp mod">
        <pc:chgData name="Jack Arndt" userId="74c76d98-77a6-4c17-8fa9-172f162ee7b9" providerId="ADAL" clId="{472F44C1-30E0-1349-8E5D-AE74A814486B}" dt="2022-04-28T21:46:59.741" v="584" actId="478"/>
        <pc:sldMkLst>
          <pc:docMk/>
          <pc:sldMk cId="3833339706" sldId="282"/>
        </pc:sldMkLst>
        <pc:spChg chg="del">
          <ac:chgData name="Jack Arndt" userId="74c76d98-77a6-4c17-8fa9-172f162ee7b9" providerId="ADAL" clId="{472F44C1-30E0-1349-8E5D-AE74A814486B}" dt="2022-04-28T21:46:59.741" v="584" actId="478"/>
          <ac:spMkLst>
            <pc:docMk/>
            <pc:sldMk cId="3833339706" sldId="282"/>
            <ac:spMk id="3" creationId="{CD72961C-EE39-BD08-1A48-AD2D8D454575}"/>
          </ac:spMkLst>
        </pc:spChg>
      </pc:sldChg>
      <pc:sldChg chg="modSp mod">
        <pc:chgData name="Jack Arndt" userId="74c76d98-77a6-4c17-8fa9-172f162ee7b9" providerId="ADAL" clId="{472F44C1-30E0-1349-8E5D-AE74A814486B}" dt="2022-04-28T21:47:02.426" v="585" actId="20577"/>
        <pc:sldMkLst>
          <pc:docMk/>
          <pc:sldMk cId="4006230017" sldId="304"/>
        </pc:sldMkLst>
        <pc:spChg chg="mod">
          <ac:chgData name="Jack Arndt" userId="74c76d98-77a6-4c17-8fa9-172f162ee7b9" providerId="ADAL" clId="{472F44C1-30E0-1349-8E5D-AE74A814486B}" dt="2022-04-28T20:57:59.462" v="34" actId="1076"/>
          <ac:spMkLst>
            <pc:docMk/>
            <pc:sldMk cId="4006230017" sldId="304"/>
            <ac:spMk id="4" creationId="{78B6311E-BC39-234F-80E9-551F2FB4C69F}"/>
          </ac:spMkLst>
        </pc:spChg>
        <pc:spChg chg="mod">
          <ac:chgData name="Jack Arndt" userId="74c76d98-77a6-4c17-8fa9-172f162ee7b9" providerId="ADAL" clId="{472F44C1-30E0-1349-8E5D-AE74A814486B}" dt="2022-04-28T21:47:02.426" v="585" actId="20577"/>
          <ac:spMkLst>
            <pc:docMk/>
            <pc:sldMk cId="4006230017" sldId="304"/>
            <ac:spMk id="7" creationId="{A61FB115-13CF-D39C-58E9-0608E81122BD}"/>
          </ac:spMkLst>
        </pc:spChg>
        <pc:spChg chg="mod">
          <ac:chgData name="Jack Arndt" userId="74c76d98-77a6-4c17-8fa9-172f162ee7b9" providerId="ADAL" clId="{472F44C1-30E0-1349-8E5D-AE74A814486B}" dt="2022-04-28T20:58:02.989" v="35" actId="1076"/>
          <ac:spMkLst>
            <pc:docMk/>
            <pc:sldMk cId="4006230017" sldId="304"/>
            <ac:spMk id="10" creationId="{97D82DD8-D8FD-C34A-ADC4-A5ECF2A87CB4}"/>
          </ac:spMkLst>
        </pc:spChg>
      </pc:sldChg>
      <pc:sldChg chg="addSp delSp modSp mod">
        <pc:chgData name="Jack Arndt" userId="74c76d98-77a6-4c17-8fa9-172f162ee7b9" providerId="ADAL" clId="{472F44C1-30E0-1349-8E5D-AE74A814486B}" dt="2022-04-28T21:47:12.251" v="591" actId="20577"/>
        <pc:sldMkLst>
          <pc:docMk/>
          <pc:sldMk cId="1379762270" sldId="317"/>
        </pc:sldMkLst>
        <pc:spChg chg="add mod">
          <ac:chgData name="Jack Arndt" userId="74c76d98-77a6-4c17-8fa9-172f162ee7b9" providerId="ADAL" clId="{472F44C1-30E0-1349-8E5D-AE74A814486B}" dt="2022-04-28T21:25:33.024" v="283" actId="14100"/>
          <ac:spMkLst>
            <pc:docMk/>
            <pc:sldMk cId="1379762270" sldId="317"/>
            <ac:spMk id="3" creationId="{69BA2D84-9AEA-F8FA-0394-EBCDC5EADDF9}"/>
          </ac:spMkLst>
        </pc:spChg>
        <pc:spChg chg="add del mod">
          <ac:chgData name="Jack Arndt" userId="74c76d98-77a6-4c17-8fa9-172f162ee7b9" providerId="ADAL" clId="{472F44C1-30E0-1349-8E5D-AE74A814486B}" dt="2022-04-28T21:22:37.269" v="244" actId="478"/>
          <ac:spMkLst>
            <pc:docMk/>
            <pc:sldMk cId="1379762270" sldId="317"/>
            <ac:spMk id="4" creationId="{E862FEA6-6CA1-733F-E24B-BB83DCAEA674}"/>
          </ac:spMkLst>
        </pc:spChg>
        <pc:spChg chg="mod">
          <ac:chgData name="Jack Arndt" userId="74c76d98-77a6-4c17-8fa9-172f162ee7b9" providerId="ADAL" clId="{472F44C1-30E0-1349-8E5D-AE74A814486B}" dt="2022-04-28T21:47:12.251" v="591" actId="20577"/>
          <ac:spMkLst>
            <pc:docMk/>
            <pc:sldMk cId="1379762270" sldId="317"/>
            <ac:spMk id="5" creationId="{1308F089-17FB-6142-236A-5435ADBBFBEB}"/>
          </ac:spMkLst>
        </pc:spChg>
        <pc:spChg chg="mod">
          <ac:chgData name="Jack Arndt" userId="74c76d98-77a6-4c17-8fa9-172f162ee7b9" providerId="ADAL" clId="{472F44C1-30E0-1349-8E5D-AE74A814486B}" dt="2022-04-28T21:26:13.874" v="284" actId="1076"/>
          <ac:spMkLst>
            <pc:docMk/>
            <pc:sldMk cId="1379762270" sldId="317"/>
            <ac:spMk id="6" creationId="{D9225AE8-F63E-D563-035B-14EA2CFD18E6}"/>
          </ac:spMkLst>
        </pc:spChg>
        <pc:spChg chg="add mod">
          <ac:chgData name="Jack Arndt" userId="74c76d98-77a6-4c17-8fa9-172f162ee7b9" providerId="ADAL" clId="{472F44C1-30E0-1349-8E5D-AE74A814486B}" dt="2022-04-28T21:25:07.925" v="280" actId="1076"/>
          <ac:spMkLst>
            <pc:docMk/>
            <pc:sldMk cId="1379762270" sldId="317"/>
            <ac:spMk id="7" creationId="{CB68E81A-8486-6FC6-9084-C0C97AAD2CB9}"/>
          </ac:spMkLst>
        </pc:spChg>
        <pc:picChg chg="mod">
          <ac:chgData name="Jack Arndt" userId="74c76d98-77a6-4c17-8fa9-172f162ee7b9" providerId="ADAL" clId="{472F44C1-30E0-1349-8E5D-AE74A814486B}" dt="2022-04-28T21:23:30.622" v="259" actId="1076"/>
          <ac:picMkLst>
            <pc:docMk/>
            <pc:sldMk cId="1379762270" sldId="317"/>
            <ac:picMk id="2" creationId="{CBC08C91-1F73-12EF-83BE-D40D7911B98D}"/>
          </ac:picMkLst>
        </pc:picChg>
      </pc:sldChg>
      <pc:sldChg chg="modSp mod">
        <pc:chgData name="Jack Arndt" userId="74c76d98-77a6-4c17-8fa9-172f162ee7b9" providerId="ADAL" clId="{472F44C1-30E0-1349-8E5D-AE74A814486B}" dt="2022-04-28T20:47:20.790" v="6" actId="1076"/>
        <pc:sldMkLst>
          <pc:docMk/>
          <pc:sldMk cId="3270597259" sldId="319"/>
        </pc:sldMkLst>
        <pc:spChg chg="mod">
          <ac:chgData name="Jack Arndt" userId="74c76d98-77a6-4c17-8fa9-172f162ee7b9" providerId="ADAL" clId="{472F44C1-30E0-1349-8E5D-AE74A814486B}" dt="2022-04-28T20:47:16.696" v="5" actId="1076"/>
          <ac:spMkLst>
            <pc:docMk/>
            <pc:sldMk cId="3270597259" sldId="319"/>
            <ac:spMk id="4" creationId="{23C9ECFD-12DB-26FD-8E1F-B070D08A29CD}"/>
          </ac:spMkLst>
        </pc:spChg>
        <pc:spChg chg="mod">
          <ac:chgData name="Jack Arndt" userId="74c76d98-77a6-4c17-8fa9-172f162ee7b9" providerId="ADAL" clId="{472F44C1-30E0-1349-8E5D-AE74A814486B}" dt="2022-04-28T20:47:20.790" v="6" actId="1076"/>
          <ac:spMkLst>
            <pc:docMk/>
            <pc:sldMk cId="3270597259" sldId="319"/>
            <ac:spMk id="8" creationId="{CF04A6B1-919C-EC4E-F0C3-7284FF858D08}"/>
          </ac:spMkLst>
        </pc:spChg>
      </pc:sldChg>
      <pc:sldChg chg="addSp delSp modSp mod">
        <pc:chgData name="Jack Arndt" userId="74c76d98-77a6-4c17-8fa9-172f162ee7b9" providerId="ADAL" clId="{472F44C1-30E0-1349-8E5D-AE74A814486B}" dt="2022-04-28T21:34:11.081" v="441" actId="1076"/>
        <pc:sldMkLst>
          <pc:docMk/>
          <pc:sldMk cId="1262117982" sldId="322"/>
        </pc:sldMkLst>
        <pc:spChg chg="mod">
          <ac:chgData name="Jack Arndt" userId="74c76d98-77a6-4c17-8fa9-172f162ee7b9" providerId="ADAL" clId="{472F44C1-30E0-1349-8E5D-AE74A814486B}" dt="2022-04-28T20:46:12.391" v="2" actId="1076"/>
          <ac:spMkLst>
            <pc:docMk/>
            <pc:sldMk cId="1262117982" sldId="322"/>
            <ac:spMk id="3" creationId="{52124EB3-5AA1-8201-62B8-F011F84CFF5D}"/>
          </ac:spMkLst>
        </pc:spChg>
        <pc:spChg chg="add del mod">
          <ac:chgData name="Jack Arndt" userId="74c76d98-77a6-4c17-8fa9-172f162ee7b9" providerId="ADAL" clId="{472F44C1-30E0-1349-8E5D-AE74A814486B}" dt="2022-04-28T21:31:44.133" v="373"/>
          <ac:spMkLst>
            <pc:docMk/>
            <pc:sldMk cId="1262117982" sldId="322"/>
            <ac:spMk id="23" creationId="{7FD90AB6-B226-1A6B-B104-882791225492}"/>
          </ac:spMkLst>
        </pc:spChg>
        <pc:spChg chg="add mod">
          <ac:chgData name="Jack Arndt" userId="74c76d98-77a6-4c17-8fa9-172f162ee7b9" providerId="ADAL" clId="{472F44C1-30E0-1349-8E5D-AE74A814486B}" dt="2022-04-28T21:34:11.081" v="441" actId="1076"/>
          <ac:spMkLst>
            <pc:docMk/>
            <pc:sldMk cId="1262117982" sldId="322"/>
            <ac:spMk id="26" creationId="{24D6D0BF-D374-D5AD-A2B9-FFC0FBD807F3}"/>
          </ac:spMkLst>
        </pc:spChg>
        <pc:grpChg chg="add">
          <ac:chgData name="Jack Arndt" userId="74c76d98-77a6-4c17-8fa9-172f162ee7b9" providerId="ADAL" clId="{472F44C1-30E0-1349-8E5D-AE74A814486B}" dt="2022-04-28T21:32:04.522" v="374" actId="164"/>
          <ac:grpSpMkLst>
            <pc:docMk/>
            <pc:sldMk cId="1262117982" sldId="322"/>
            <ac:grpSpMk id="11" creationId="{764967CA-82B9-9930-C57B-91CC3703AE5A}"/>
          </ac:grpSpMkLst>
        </pc:grpChg>
      </pc:sldChg>
      <pc:sldChg chg="addSp modSp mod">
        <pc:chgData name="Jack Arndt" userId="74c76d98-77a6-4c17-8fa9-172f162ee7b9" providerId="ADAL" clId="{472F44C1-30E0-1349-8E5D-AE74A814486B}" dt="2022-04-28T21:31:28.975" v="368" actId="1076"/>
        <pc:sldMkLst>
          <pc:docMk/>
          <pc:sldMk cId="2988724422" sldId="323"/>
        </pc:sldMkLst>
        <pc:spChg chg="mod">
          <ac:chgData name="Jack Arndt" userId="74c76d98-77a6-4c17-8fa9-172f162ee7b9" providerId="ADAL" clId="{472F44C1-30E0-1349-8E5D-AE74A814486B}" dt="2022-04-28T20:45:41.699" v="1" actId="20577"/>
          <ac:spMkLst>
            <pc:docMk/>
            <pc:sldMk cId="2988724422" sldId="323"/>
            <ac:spMk id="3" creationId="{06BCB75B-EDD2-2CAF-D1B2-9D5E8B3A21C0}"/>
          </ac:spMkLst>
        </pc:spChg>
        <pc:spChg chg="mod">
          <ac:chgData name="Jack Arndt" userId="74c76d98-77a6-4c17-8fa9-172f162ee7b9" providerId="ADAL" clId="{472F44C1-30E0-1349-8E5D-AE74A814486B}" dt="2022-04-28T21:27:41.160" v="292" actId="1076"/>
          <ac:spMkLst>
            <pc:docMk/>
            <pc:sldMk cId="2988724422" sldId="323"/>
            <ac:spMk id="9" creationId="{D749309B-2192-31CA-FC9A-FECD00B9DC47}"/>
          </ac:spMkLst>
        </pc:spChg>
        <pc:spChg chg="mod">
          <ac:chgData name="Jack Arndt" userId="74c76d98-77a6-4c17-8fa9-172f162ee7b9" providerId="ADAL" clId="{472F44C1-30E0-1349-8E5D-AE74A814486B}" dt="2022-04-28T21:27:31.792" v="290" actId="1076"/>
          <ac:spMkLst>
            <pc:docMk/>
            <pc:sldMk cId="2988724422" sldId="323"/>
            <ac:spMk id="10" creationId="{425EB192-DADB-A4E0-138C-7C8AA55A8075}"/>
          </ac:spMkLst>
        </pc:spChg>
        <pc:spChg chg="add mod">
          <ac:chgData name="Jack Arndt" userId="74c76d98-77a6-4c17-8fa9-172f162ee7b9" providerId="ADAL" clId="{472F44C1-30E0-1349-8E5D-AE74A814486B}" dt="2022-04-28T21:31:28.975" v="368" actId="1076"/>
          <ac:spMkLst>
            <pc:docMk/>
            <pc:sldMk cId="2988724422" sldId="323"/>
            <ac:spMk id="23" creationId="{F4260B68-A936-34DB-2E0C-7E698B26D2A6}"/>
          </ac:spMkLst>
        </pc:spChg>
        <pc:spChg chg="mod">
          <ac:chgData name="Jack Arndt" userId="74c76d98-77a6-4c17-8fa9-172f162ee7b9" providerId="ADAL" clId="{472F44C1-30E0-1349-8E5D-AE74A814486B}" dt="2022-04-28T21:27:27.308" v="289" actId="1076"/>
          <ac:spMkLst>
            <pc:docMk/>
            <pc:sldMk cId="2988724422" sldId="323"/>
            <ac:spMk id="24" creationId="{88E4CD55-0BCF-2A61-DA15-3E53E295C3B8}"/>
          </ac:spMkLst>
        </pc:spChg>
        <pc:spChg chg="mod">
          <ac:chgData name="Jack Arndt" userId="74c76d98-77a6-4c17-8fa9-172f162ee7b9" providerId="ADAL" clId="{472F44C1-30E0-1349-8E5D-AE74A814486B}" dt="2022-04-28T21:27:44.960" v="293" actId="1076"/>
          <ac:spMkLst>
            <pc:docMk/>
            <pc:sldMk cId="2988724422" sldId="323"/>
            <ac:spMk id="25" creationId="{85795826-C380-2E1D-6DC6-697C479309BB}"/>
          </ac:spMkLst>
        </pc:spChg>
        <pc:grpChg chg="add">
          <ac:chgData name="Jack Arndt" userId="74c76d98-77a6-4c17-8fa9-172f162ee7b9" providerId="ADAL" clId="{472F44C1-30E0-1349-8E5D-AE74A814486B}" dt="2022-04-28T21:28:03.911" v="294" actId="164"/>
          <ac:grpSpMkLst>
            <pc:docMk/>
            <pc:sldMk cId="2988724422" sldId="323"/>
            <ac:grpSpMk id="2" creationId="{24AEF8F8-9321-48E4-D93D-89A12EE3F861}"/>
          </ac:grpSpMkLst>
        </pc:grpChg>
        <pc:picChg chg="mod modCrop">
          <ac:chgData name="Jack Arndt" userId="74c76d98-77a6-4c17-8fa9-172f162ee7b9" providerId="ADAL" clId="{472F44C1-30E0-1349-8E5D-AE74A814486B}" dt="2022-04-28T21:27:11.475" v="288" actId="732"/>
          <ac:picMkLst>
            <pc:docMk/>
            <pc:sldMk cId="2988724422" sldId="323"/>
            <ac:picMk id="8" creationId="{A382F26D-AC1D-388C-D7F0-A5CF45C97C8B}"/>
          </ac:picMkLst>
        </pc:picChg>
      </pc:sldChg>
      <pc:sldChg chg="addSp delSp modSp mod">
        <pc:chgData name="Jack Arndt" userId="74c76d98-77a6-4c17-8fa9-172f162ee7b9" providerId="ADAL" clId="{472F44C1-30E0-1349-8E5D-AE74A814486B}" dt="2022-04-28T21:37:46.170" v="530" actId="1076"/>
        <pc:sldMkLst>
          <pc:docMk/>
          <pc:sldMk cId="3487751142" sldId="324"/>
        </pc:sldMkLst>
        <pc:spChg chg="topLvl">
          <ac:chgData name="Jack Arndt" userId="74c76d98-77a6-4c17-8fa9-172f162ee7b9" providerId="ADAL" clId="{472F44C1-30E0-1349-8E5D-AE74A814486B}" dt="2022-04-28T21:37:08.951" v="507" actId="164"/>
          <ac:spMkLst>
            <pc:docMk/>
            <pc:sldMk cId="3487751142" sldId="324"/>
            <ac:spMk id="4" creationId="{66517B26-E209-98C6-9A78-85B245A11A45}"/>
          </ac:spMkLst>
        </pc:spChg>
        <pc:spChg chg="mod topLvl">
          <ac:chgData name="Jack Arndt" userId="74c76d98-77a6-4c17-8fa9-172f162ee7b9" providerId="ADAL" clId="{472F44C1-30E0-1349-8E5D-AE74A814486B}" dt="2022-04-28T21:37:16.721" v="511" actId="1076"/>
          <ac:spMkLst>
            <pc:docMk/>
            <pc:sldMk cId="3487751142" sldId="324"/>
            <ac:spMk id="6" creationId="{EA1E7E95-B8E7-1EC2-2D08-254BD599CCE0}"/>
          </ac:spMkLst>
        </pc:spChg>
        <pc:spChg chg="mod topLvl">
          <ac:chgData name="Jack Arndt" userId="74c76d98-77a6-4c17-8fa9-172f162ee7b9" providerId="ADAL" clId="{472F44C1-30E0-1349-8E5D-AE74A814486B}" dt="2022-04-28T21:37:08.951" v="507" actId="164"/>
          <ac:spMkLst>
            <pc:docMk/>
            <pc:sldMk cId="3487751142" sldId="324"/>
            <ac:spMk id="14" creationId="{FC0690D6-6729-59E2-78F2-8F602F331B80}"/>
          </ac:spMkLst>
        </pc:spChg>
        <pc:spChg chg="topLvl">
          <ac:chgData name="Jack Arndt" userId="74c76d98-77a6-4c17-8fa9-172f162ee7b9" providerId="ADAL" clId="{472F44C1-30E0-1349-8E5D-AE74A814486B}" dt="2022-04-28T21:37:08.951" v="507" actId="164"/>
          <ac:spMkLst>
            <pc:docMk/>
            <pc:sldMk cId="3487751142" sldId="324"/>
            <ac:spMk id="15" creationId="{2C734620-FE11-68FC-7652-70B61892DDFF}"/>
          </ac:spMkLst>
        </pc:spChg>
        <pc:spChg chg="mod">
          <ac:chgData name="Jack Arndt" userId="74c76d98-77a6-4c17-8fa9-172f162ee7b9" providerId="ADAL" clId="{472F44C1-30E0-1349-8E5D-AE74A814486B}" dt="2022-04-28T20:46:35.402" v="4" actId="1076"/>
          <ac:spMkLst>
            <pc:docMk/>
            <pc:sldMk cId="3487751142" sldId="324"/>
            <ac:spMk id="16" creationId="{DE8BCD66-DFCA-D540-95EA-EBDD783907CB}"/>
          </ac:spMkLst>
        </pc:spChg>
        <pc:spChg chg="topLvl">
          <ac:chgData name="Jack Arndt" userId="74c76d98-77a6-4c17-8fa9-172f162ee7b9" providerId="ADAL" clId="{472F44C1-30E0-1349-8E5D-AE74A814486B}" dt="2022-04-28T21:37:08.951" v="507" actId="164"/>
          <ac:spMkLst>
            <pc:docMk/>
            <pc:sldMk cId="3487751142" sldId="324"/>
            <ac:spMk id="18" creationId="{94E57F0C-1ACF-6B48-9821-F30DCEAB3623}"/>
          </ac:spMkLst>
        </pc:spChg>
        <pc:spChg chg="mod">
          <ac:chgData name="Jack Arndt" userId="74c76d98-77a6-4c17-8fa9-172f162ee7b9" providerId="ADAL" clId="{472F44C1-30E0-1349-8E5D-AE74A814486B}" dt="2022-04-28T21:37:11.111" v="509" actId="1076"/>
          <ac:spMkLst>
            <pc:docMk/>
            <pc:sldMk cId="3487751142" sldId="324"/>
            <ac:spMk id="22" creationId="{E5C4797A-9E3A-5249-A095-A6C6B60647CE}"/>
          </ac:spMkLst>
        </pc:spChg>
        <pc:spChg chg="mod topLvl">
          <ac:chgData name="Jack Arndt" userId="74c76d98-77a6-4c17-8fa9-172f162ee7b9" providerId="ADAL" clId="{472F44C1-30E0-1349-8E5D-AE74A814486B}" dt="2022-04-28T21:37:08.951" v="507" actId="164"/>
          <ac:spMkLst>
            <pc:docMk/>
            <pc:sldMk cId="3487751142" sldId="324"/>
            <ac:spMk id="23" creationId="{8DB1F95D-4DD0-C4C6-C51C-96EB741FC57C}"/>
          </ac:spMkLst>
        </pc:spChg>
        <pc:spChg chg="add mod">
          <ac:chgData name="Jack Arndt" userId="74c76d98-77a6-4c17-8fa9-172f162ee7b9" providerId="ADAL" clId="{472F44C1-30E0-1349-8E5D-AE74A814486B}" dt="2022-04-28T21:37:46.170" v="530" actId="1076"/>
          <ac:spMkLst>
            <pc:docMk/>
            <pc:sldMk cId="3487751142" sldId="324"/>
            <ac:spMk id="24" creationId="{806B56C0-B027-A190-7CF5-F1101B4E6C0E}"/>
          </ac:spMkLst>
        </pc:spChg>
        <pc:grpChg chg="add del mod">
          <ac:chgData name="Jack Arndt" userId="74c76d98-77a6-4c17-8fa9-172f162ee7b9" providerId="ADAL" clId="{472F44C1-30E0-1349-8E5D-AE74A814486B}" dt="2022-04-28T21:37:08.951" v="507" actId="164"/>
          <ac:grpSpMkLst>
            <pc:docMk/>
            <pc:sldMk cId="3487751142" sldId="324"/>
            <ac:grpSpMk id="7" creationId="{7B6E3449-0A7D-264B-1ED7-89F138224E18}"/>
          </ac:grpSpMkLst>
        </pc:grpChg>
        <pc:grpChg chg="add mod">
          <ac:chgData name="Jack Arndt" userId="74c76d98-77a6-4c17-8fa9-172f162ee7b9" providerId="ADAL" clId="{472F44C1-30E0-1349-8E5D-AE74A814486B}" dt="2022-04-28T21:37:28.376" v="513" actId="1076"/>
          <ac:grpSpMkLst>
            <pc:docMk/>
            <pc:sldMk cId="3487751142" sldId="324"/>
            <ac:grpSpMk id="8" creationId="{D3B03779-3D60-99A9-2E1B-8D0D45058B0F}"/>
          </ac:grpSpMkLst>
        </pc:grpChg>
        <pc:picChg chg="topLvl">
          <ac:chgData name="Jack Arndt" userId="74c76d98-77a6-4c17-8fa9-172f162ee7b9" providerId="ADAL" clId="{472F44C1-30E0-1349-8E5D-AE74A814486B}" dt="2022-04-28T21:37:08.951" v="507" actId="164"/>
          <ac:picMkLst>
            <pc:docMk/>
            <pc:sldMk cId="3487751142" sldId="324"/>
            <ac:picMk id="5" creationId="{5DC55022-039F-BB91-6114-F13F0D6E051D}"/>
          </ac:picMkLst>
        </pc:picChg>
      </pc:sldChg>
      <pc:sldChg chg="addSp modSp mod">
        <pc:chgData name="Jack Arndt" userId="74c76d98-77a6-4c17-8fa9-172f162ee7b9" providerId="ADAL" clId="{472F44C1-30E0-1349-8E5D-AE74A814486B}" dt="2022-04-28T21:35:09.900" v="488" actId="1076"/>
        <pc:sldMkLst>
          <pc:docMk/>
          <pc:sldMk cId="1322789459" sldId="327"/>
        </pc:sldMkLst>
        <pc:spChg chg="mod">
          <ac:chgData name="Jack Arndt" userId="74c76d98-77a6-4c17-8fa9-172f162ee7b9" providerId="ADAL" clId="{472F44C1-30E0-1349-8E5D-AE74A814486B}" dt="2022-04-28T21:33:20.184" v="388" actId="1076"/>
          <ac:spMkLst>
            <pc:docMk/>
            <pc:sldMk cId="1322789459" sldId="327"/>
            <ac:spMk id="6" creationId="{B01D5251-22A2-AEDC-6BA2-125685D96AA3}"/>
          </ac:spMkLst>
        </pc:spChg>
        <pc:spChg chg="mod">
          <ac:chgData name="Jack Arndt" userId="74c76d98-77a6-4c17-8fa9-172f162ee7b9" providerId="ADAL" clId="{472F44C1-30E0-1349-8E5D-AE74A814486B}" dt="2022-04-28T21:33:27.290" v="389" actId="1076"/>
          <ac:spMkLst>
            <pc:docMk/>
            <pc:sldMk cId="1322789459" sldId="327"/>
            <ac:spMk id="7" creationId="{EBE8A0F0-D9E9-2CAD-A2D3-EE98CAD5E9AD}"/>
          </ac:spMkLst>
        </pc:spChg>
        <pc:spChg chg="mod">
          <ac:chgData name="Jack Arndt" userId="74c76d98-77a6-4c17-8fa9-172f162ee7b9" providerId="ADAL" clId="{472F44C1-30E0-1349-8E5D-AE74A814486B}" dt="2022-04-28T21:33:29.994" v="390" actId="1076"/>
          <ac:spMkLst>
            <pc:docMk/>
            <pc:sldMk cId="1322789459" sldId="327"/>
            <ac:spMk id="8" creationId="{F28AC052-C9B9-21FD-7786-35962AD0EF27}"/>
          </ac:spMkLst>
        </pc:spChg>
        <pc:spChg chg="mod">
          <ac:chgData name="Jack Arndt" userId="74c76d98-77a6-4c17-8fa9-172f162ee7b9" providerId="ADAL" clId="{472F44C1-30E0-1349-8E5D-AE74A814486B}" dt="2022-04-28T20:46:26.219" v="3" actId="1076"/>
          <ac:spMkLst>
            <pc:docMk/>
            <pc:sldMk cId="1322789459" sldId="327"/>
            <ac:spMk id="16" creationId="{DE8BCD66-DFCA-D540-95EA-EBDD783907CB}"/>
          </ac:spMkLst>
        </pc:spChg>
        <pc:spChg chg="add mod">
          <ac:chgData name="Jack Arndt" userId="74c76d98-77a6-4c17-8fa9-172f162ee7b9" providerId="ADAL" clId="{472F44C1-30E0-1349-8E5D-AE74A814486B}" dt="2022-04-28T21:35:09.900" v="488" actId="1076"/>
          <ac:spMkLst>
            <pc:docMk/>
            <pc:sldMk cId="1322789459" sldId="327"/>
            <ac:spMk id="23" creationId="{A142F3AD-A945-D1EC-C68C-75985100D778}"/>
          </ac:spMkLst>
        </pc:spChg>
        <pc:spChg chg="mod">
          <ac:chgData name="Jack Arndt" userId="74c76d98-77a6-4c17-8fa9-172f162ee7b9" providerId="ADAL" clId="{472F44C1-30E0-1349-8E5D-AE74A814486B}" dt="2022-04-28T21:32:53.486" v="384" actId="14100"/>
          <ac:spMkLst>
            <pc:docMk/>
            <pc:sldMk cId="1322789459" sldId="327"/>
            <ac:spMk id="24" creationId="{C246EBD0-97D3-4162-0601-A9717584C082}"/>
          </ac:spMkLst>
        </pc:spChg>
        <pc:grpChg chg="add">
          <ac:chgData name="Jack Arndt" userId="74c76d98-77a6-4c17-8fa9-172f162ee7b9" providerId="ADAL" clId="{472F44C1-30E0-1349-8E5D-AE74A814486B}" dt="2022-04-28T21:33:37.481" v="391" actId="164"/>
          <ac:grpSpMkLst>
            <pc:docMk/>
            <pc:sldMk cId="1322789459" sldId="327"/>
            <ac:grpSpMk id="9" creationId="{B1C6CFCE-DB2C-DE26-1E93-8C2D1F81F3A8}"/>
          </ac:grpSpMkLst>
        </pc:grpChg>
      </pc:sldChg>
      <pc:sldChg chg="addSp delSp modSp mod">
        <pc:chgData name="Jack Arndt" userId="74c76d98-77a6-4c17-8fa9-172f162ee7b9" providerId="ADAL" clId="{472F44C1-30E0-1349-8E5D-AE74A814486B}" dt="2022-04-28T21:41:37.063" v="582" actId="478"/>
        <pc:sldMkLst>
          <pc:docMk/>
          <pc:sldMk cId="2583614013" sldId="329"/>
        </pc:sldMkLst>
        <pc:spChg chg="del mod">
          <ac:chgData name="Jack Arndt" userId="74c76d98-77a6-4c17-8fa9-172f162ee7b9" providerId="ADAL" clId="{472F44C1-30E0-1349-8E5D-AE74A814486B}" dt="2022-04-28T21:38:00.110" v="532" actId="478"/>
          <ac:spMkLst>
            <pc:docMk/>
            <pc:sldMk cId="2583614013" sldId="329"/>
            <ac:spMk id="4" creationId="{3B3F7CC2-DA00-9C33-00B7-A8203E058E68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12" creationId="{7240B9B0-565F-0F8D-4E31-54E81BD1DFDB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13" creationId="{5023115F-2976-C409-BC29-8D7CBFFA92BA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18" creationId="{216F77E0-695C-18B3-0846-B028424D0F50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20" creationId="{57D37665-C9A1-0D8F-1A42-3ACF8D148D72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22" creationId="{2B8934C4-971D-6D90-F3DF-7C0CC1E8C0EA}"/>
          </ac:spMkLst>
        </pc:spChg>
        <pc:spChg chg="mod">
          <ac:chgData name="Jack Arndt" userId="74c76d98-77a6-4c17-8fa9-172f162ee7b9" providerId="ADAL" clId="{472F44C1-30E0-1349-8E5D-AE74A814486B}" dt="2022-04-28T21:40:45.516" v="573" actId="1076"/>
          <ac:spMkLst>
            <pc:docMk/>
            <pc:sldMk cId="2583614013" sldId="329"/>
            <ac:spMk id="30" creationId="{9ACCAD5F-1BDE-3E53-765F-D210F9C4485A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32" creationId="{7E6DEFDB-A1E3-9EB8-68E4-14109E639160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34" creationId="{487B408E-D414-A1DC-AC06-931924CC4BC9}"/>
          </ac:spMkLst>
        </pc:spChg>
        <pc:spChg chg="mod">
          <ac:chgData name="Jack Arndt" userId="74c76d98-77a6-4c17-8fa9-172f162ee7b9" providerId="ADAL" clId="{472F44C1-30E0-1349-8E5D-AE74A814486B}" dt="2022-04-28T21:40:55.804" v="575" actId="1076"/>
          <ac:spMkLst>
            <pc:docMk/>
            <pc:sldMk cId="2583614013" sldId="329"/>
            <ac:spMk id="35" creationId="{89781611-D6EB-22B6-6ECD-08B2956D04A5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37" creationId="{9895F47E-03C7-F3B2-9486-AAA203024175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39" creationId="{DACE3DA5-D2DA-CB3A-8492-807DD142E68D}"/>
          </ac:spMkLst>
        </pc:spChg>
        <pc:spChg chg="mod">
          <ac:chgData name="Jack Arndt" userId="74c76d98-77a6-4c17-8fa9-172f162ee7b9" providerId="ADAL" clId="{472F44C1-30E0-1349-8E5D-AE74A814486B}" dt="2022-04-28T21:41:01.889" v="576" actId="1076"/>
          <ac:spMkLst>
            <pc:docMk/>
            <pc:sldMk cId="2583614013" sldId="329"/>
            <ac:spMk id="41" creationId="{54695456-D2C0-A7CE-A7E8-5A3BBF2C8102}"/>
          </ac:spMkLst>
        </pc:spChg>
        <pc:spChg chg="mod">
          <ac:chgData name="Jack Arndt" userId="74c76d98-77a6-4c17-8fa9-172f162ee7b9" providerId="ADAL" clId="{472F44C1-30E0-1349-8E5D-AE74A814486B}" dt="2022-04-28T21:40:50.394" v="574" actId="1076"/>
          <ac:spMkLst>
            <pc:docMk/>
            <pc:sldMk cId="2583614013" sldId="329"/>
            <ac:spMk id="43" creationId="{355FB470-0975-311A-14F0-7F160F42DA48}"/>
          </ac:spMkLst>
        </pc:spChg>
        <pc:spChg chg="add del mod">
          <ac:chgData name="Jack Arndt" userId="74c76d98-77a6-4c17-8fa9-172f162ee7b9" providerId="ADAL" clId="{472F44C1-30E0-1349-8E5D-AE74A814486B}" dt="2022-04-28T21:08:15.797" v="118" actId="478"/>
          <ac:spMkLst>
            <pc:docMk/>
            <pc:sldMk cId="2583614013" sldId="329"/>
            <ac:spMk id="89" creationId="{599A8C09-D67A-E428-3665-25800EF407B5}"/>
          </ac:spMkLst>
        </pc:spChg>
        <pc:spChg chg="add del mod">
          <ac:chgData name="Jack Arndt" userId="74c76d98-77a6-4c17-8fa9-172f162ee7b9" providerId="ADAL" clId="{472F44C1-30E0-1349-8E5D-AE74A814486B}" dt="2022-04-28T21:13:52.495" v="145"/>
          <ac:spMkLst>
            <pc:docMk/>
            <pc:sldMk cId="2583614013" sldId="329"/>
            <ac:spMk id="96" creationId="{403B412B-F137-FBAA-37A0-A7E2CBB88BA0}"/>
          </ac:spMkLst>
        </pc:spChg>
        <pc:spChg chg="add del mod">
          <ac:chgData name="Jack Arndt" userId="74c76d98-77a6-4c17-8fa9-172f162ee7b9" providerId="ADAL" clId="{472F44C1-30E0-1349-8E5D-AE74A814486B}" dt="2022-04-28T21:18:59.799" v="187" actId="478"/>
          <ac:spMkLst>
            <pc:docMk/>
            <pc:sldMk cId="2583614013" sldId="329"/>
            <ac:spMk id="111" creationId="{D12F5C36-C4AA-74B1-45F7-841C2AB1319B}"/>
          </ac:spMkLst>
        </pc:spChg>
        <pc:spChg chg="add del mod">
          <ac:chgData name="Jack Arndt" userId="74c76d98-77a6-4c17-8fa9-172f162ee7b9" providerId="ADAL" clId="{472F44C1-30E0-1349-8E5D-AE74A814486B}" dt="2022-04-28T21:41:37.063" v="582" actId="478"/>
          <ac:spMkLst>
            <pc:docMk/>
            <pc:sldMk cId="2583614013" sldId="329"/>
            <ac:spMk id="112" creationId="{10AEF48E-6E6E-415B-B432-116339B639B8}"/>
          </ac:spMkLst>
        </pc:spChg>
        <pc:spChg chg="add mod">
          <ac:chgData name="Jack Arndt" userId="74c76d98-77a6-4c17-8fa9-172f162ee7b9" providerId="ADAL" clId="{472F44C1-30E0-1349-8E5D-AE74A814486B}" dt="2022-04-28T21:41:24.458" v="580" actId="1076"/>
          <ac:spMkLst>
            <pc:docMk/>
            <pc:sldMk cId="2583614013" sldId="329"/>
            <ac:spMk id="113" creationId="{07431F4C-2603-FDFC-BAE2-BD36A339C5FF}"/>
          </ac:spMkLst>
        </pc:spChg>
        <pc:grpChg chg="add mod">
          <ac:chgData name="Jack Arndt" userId="74c76d98-77a6-4c17-8fa9-172f162ee7b9" providerId="ADAL" clId="{472F44C1-30E0-1349-8E5D-AE74A814486B}" dt="2022-04-28T21:41:19.659" v="579" actId="1076"/>
          <ac:grpSpMkLst>
            <pc:docMk/>
            <pc:sldMk cId="2583614013" sldId="329"/>
            <ac:grpSpMk id="114" creationId="{67E9D748-6B19-DCF7-87EB-A30630CB1CF7}"/>
          </ac:grpSpMkLst>
        </pc:grp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19" creationId="{AE77BFF4-690F-6089-C814-A8A64ADF0F38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21" creationId="{CFD96BDF-634E-E6D2-AD4F-53B7318BBB6C}"/>
          </ac:cxnSpMkLst>
        </pc:cxnChg>
        <pc:cxnChg chg="del mod">
          <ac:chgData name="Jack Arndt" userId="74c76d98-77a6-4c17-8fa9-172f162ee7b9" providerId="ADAL" clId="{472F44C1-30E0-1349-8E5D-AE74A814486B}" dt="2022-04-28T21:05:02.437" v="78" actId="478"/>
          <ac:cxnSpMkLst>
            <pc:docMk/>
            <pc:sldMk cId="2583614013" sldId="329"/>
            <ac:cxnSpMk id="23" creationId="{8CEAE98A-47D0-2239-F3CD-33E1664C7300}"/>
          </ac:cxnSpMkLst>
        </pc:cxnChg>
        <pc:cxnChg chg="del mod">
          <ac:chgData name="Jack Arndt" userId="74c76d98-77a6-4c17-8fa9-172f162ee7b9" providerId="ADAL" clId="{472F44C1-30E0-1349-8E5D-AE74A814486B}" dt="2022-04-28T21:02:44.823" v="54" actId="478"/>
          <ac:cxnSpMkLst>
            <pc:docMk/>
            <pc:sldMk cId="2583614013" sldId="329"/>
            <ac:cxnSpMk id="27" creationId="{535FB599-8431-806E-289D-7AD46D7E8A0A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28" creationId="{4BB11F97-6A1E-0714-4EF5-477F8199E182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29" creationId="{E44CB70F-9F77-BBCB-BA51-8CD4C4BD82DF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36" creationId="{E1783421-A76B-79DE-8313-144CC21DC673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38" creationId="{091AA2E6-C662-0C08-928F-7EDB741077AA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40" creationId="{01E7D0F1-4CEC-FF37-1905-734AC08FC18F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42" creationId="{BF79CF10-C4E0-6598-C8E0-6EFEFBC68415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44" creationId="{B295AD4D-A823-EE99-DEE5-21FA716B2250}"/>
          </ac:cxnSpMkLst>
        </pc:cxnChg>
        <pc:cxnChg chg="del mod">
          <ac:chgData name="Jack Arndt" userId="74c76d98-77a6-4c17-8fa9-172f162ee7b9" providerId="ADAL" clId="{472F44C1-30E0-1349-8E5D-AE74A814486B}" dt="2022-04-28T21:10:12.846" v="124" actId="478"/>
          <ac:cxnSpMkLst>
            <pc:docMk/>
            <pc:sldMk cId="2583614013" sldId="329"/>
            <ac:cxnSpMk id="45" creationId="{4CF4B873-0C72-BD32-D1B7-28A994E70C04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49" creationId="{F9A0481C-1FFA-4F69-EA1E-53F055E23256}"/>
          </ac:cxnSpMkLst>
        </pc:cxnChg>
        <pc:cxnChg chg="add del mod">
          <ac:chgData name="Jack Arndt" userId="74c76d98-77a6-4c17-8fa9-172f162ee7b9" providerId="ADAL" clId="{472F44C1-30E0-1349-8E5D-AE74A814486B}" dt="2022-04-28T21:10:14.899" v="125" actId="478"/>
          <ac:cxnSpMkLst>
            <pc:docMk/>
            <pc:sldMk cId="2583614013" sldId="329"/>
            <ac:cxnSpMk id="52" creationId="{E0EFDFAD-0451-CE40-8588-1C121DFEA29A}"/>
          </ac:cxnSpMkLst>
        </pc:cxnChg>
        <pc:cxnChg chg="add 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54" creationId="{2E4FA7BC-E243-262F-DE7B-736EC04ECDEF}"/>
          </ac:cxnSpMkLst>
        </pc:cxnChg>
        <pc:cxnChg chg="add 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71" creationId="{1FC726B8-3E2B-74AB-1404-65824E185B13}"/>
          </ac:cxnSpMkLst>
        </pc:cxnChg>
        <pc:cxnChg chg="add del mod">
          <ac:chgData name="Jack Arndt" userId="74c76d98-77a6-4c17-8fa9-172f162ee7b9" providerId="ADAL" clId="{472F44C1-30E0-1349-8E5D-AE74A814486B}" dt="2022-04-28T21:13:47.851" v="142" actId="478"/>
          <ac:cxnSpMkLst>
            <pc:docMk/>
            <pc:sldMk cId="2583614013" sldId="329"/>
            <ac:cxnSpMk id="95" creationId="{62BD2218-7573-9EBC-2C65-5D00F05675B4}"/>
          </ac:cxnSpMkLst>
        </pc:cxnChg>
        <pc:cxnChg chg="add del mod">
          <ac:chgData name="Jack Arndt" userId="74c76d98-77a6-4c17-8fa9-172f162ee7b9" providerId="ADAL" clId="{472F44C1-30E0-1349-8E5D-AE74A814486B}" dt="2022-04-28T21:19:02.183" v="189" actId="478"/>
          <ac:cxnSpMkLst>
            <pc:docMk/>
            <pc:sldMk cId="2583614013" sldId="329"/>
            <ac:cxnSpMk id="98" creationId="{67207E0F-E2E9-DC66-C6AC-BBBEC8D956C2}"/>
          </ac:cxnSpMkLst>
        </pc:cxnChg>
        <pc:cxnChg chg="add del mod">
          <ac:chgData name="Jack Arndt" userId="74c76d98-77a6-4c17-8fa9-172f162ee7b9" providerId="ADAL" clId="{472F44C1-30E0-1349-8E5D-AE74A814486B}" dt="2022-04-28T21:19:00.979" v="188" actId="478"/>
          <ac:cxnSpMkLst>
            <pc:docMk/>
            <pc:sldMk cId="2583614013" sldId="329"/>
            <ac:cxnSpMk id="102" creationId="{05B6363A-CC4F-8543-BD7E-F14CFD7612C6}"/>
          </ac:cxnSpMkLst>
        </pc:cxnChg>
        <pc:cxnChg chg="add del mod">
          <ac:chgData name="Jack Arndt" userId="74c76d98-77a6-4c17-8fa9-172f162ee7b9" providerId="ADAL" clId="{472F44C1-30E0-1349-8E5D-AE74A814486B}" dt="2022-04-28T21:19:03.510" v="190" actId="478"/>
          <ac:cxnSpMkLst>
            <pc:docMk/>
            <pc:sldMk cId="2583614013" sldId="329"/>
            <ac:cxnSpMk id="106" creationId="{2C7A81A2-CB54-EDD2-1485-AEADB1D202F1}"/>
          </ac:cxnSpMkLst>
        </pc:cxnChg>
        <pc:cxnChg chg="add del mod">
          <ac:chgData name="Jack Arndt" userId="74c76d98-77a6-4c17-8fa9-172f162ee7b9" providerId="ADAL" clId="{472F44C1-30E0-1349-8E5D-AE74A814486B}" dt="2022-04-28T21:19:05.120" v="191" actId="478"/>
          <ac:cxnSpMkLst>
            <pc:docMk/>
            <pc:sldMk cId="2583614013" sldId="329"/>
            <ac:cxnSpMk id="110" creationId="{A3DB4F30-7950-7305-ECA2-319288394CD3}"/>
          </ac:cxnSpMkLst>
        </pc:cxnChg>
      </pc:sldChg>
      <pc:sldChg chg="addSp modSp mod">
        <pc:chgData name="Jack Arndt" userId="74c76d98-77a6-4c17-8fa9-172f162ee7b9" providerId="ADAL" clId="{472F44C1-30E0-1349-8E5D-AE74A814486B}" dt="2022-04-28T21:31:04.970" v="336" actId="1076"/>
        <pc:sldMkLst>
          <pc:docMk/>
          <pc:sldMk cId="1010502475" sldId="331"/>
        </pc:sldMkLst>
        <pc:spChg chg="add mod">
          <ac:chgData name="Jack Arndt" userId="74c76d98-77a6-4c17-8fa9-172f162ee7b9" providerId="ADAL" clId="{472F44C1-30E0-1349-8E5D-AE74A814486B}" dt="2022-04-28T21:31:04.970" v="336" actId="1076"/>
          <ac:spMkLst>
            <pc:docMk/>
            <pc:sldMk cId="1010502475" sldId="331"/>
            <ac:spMk id="14" creationId="{68D49AC6-ECB5-8E28-29AD-BA60B2E803C8}"/>
          </ac:spMkLst>
        </pc:spChg>
      </pc:sldChg>
      <pc:sldChg chg="delSp modSp mod">
        <pc:chgData name="Jack Arndt" userId="74c76d98-77a6-4c17-8fa9-172f162ee7b9" providerId="ADAL" clId="{472F44C1-30E0-1349-8E5D-AE74A814486B}" dt="2022-04-28T21:49:24.016" v="651" actId="3626"/>
        <pc:sldMkLst>
          <pc:docMk/>
          <pc:sldMk cId="2209550741" sldId="334"/>
        </pc:sldMkLst>
        <pc:spChg chg="mod">
          <ac:chgData name="Jack Arndt" userId="74c76d98-77a6-4c17-8fa9-172f162ee7b9" providerId="ADAL" clId="{472F44C1-30E0-1349-8E5D-AE74A814486B}" dt="2022-04-28T21:49:24.016" v="651" actId="3626"/>
          <ac:spMkLst>
            <pc:docMk/>
            <pc:sldMk cId="2209550741" sldId="334"/>
            <ac:spMk id="4" creationId="{34589D94-E31C-4C43-85E8-77C5C3CC079F}"/>
          </ac:spMkLst>
        </pc:spChg>
        <pc:spChg chg="mod">
          <ac:chgData name="Jack Arndt" userId="74c76d98-77a6-4c17-8fa9-172f162ee7b9" providerId="ADAL" clId="{472F44C1-30E0-1349-8E5D-AE74A814486B}" dt="2022-04-28T21:20:26.091" v="228" actId="20577"/>
          <ac:spMkLst>
            <pc:docMk/>
            <pc:sldMk cId="2209550741" sldId="334"/>
            <ac:spMk id="10" creationId="{D308366C-A314-5F49-8914-5EAAE7B54785}"/>
          </ac:spMkLst>
        </pc:spChg>
        <pc:spChg chg="del">
          <ac:chgData name="Jack Arndt" userId="74c76d98-77a6-4c17-8fa9-172f162ee7b9" providerId="ADAL" clId="{472F44C1-30E0-1349-8E5D-AE74A814486B}" dt="2022-04-28T21:46:56.236" v="583" actId="478"/>
          <ac:spMkLst>
            <pc:docMk/>
            <pc:sldMk cId="2209550741" sldId="334"/>
            <ac:spMk id="17" creationId="{AF914D9A-237C-F35B-8625-F2371016DD64}"/>
          </ac:spMkLst>
        </pc:spChg>
        <pc:picChg chg="mod">
          <ac:chgData name="Jack Arndt" userId="74c76d98-77a6-4c17-8fa9-172f162ee7b9" providerId="ADAL" clId="{472F44C1-30E0-1349-8E5D-AE74A814486B}" dt="2022-04-28T20:57:27.887" v="33" actId="1076"/>
          <ac:picMkLst>
            <pc:docMk/>
            <pc:sldMk cId="2209550741" sldId="334"/>
            <ac:picMk id="13" creationId="{626FBAD5-1617-11AA-AA12-E16DF9776328}"/>
          </ac:picMkLst>
        </pc:picChg>
      </pc:sldChg>
    </pc:docChg>
  </pc:docChgLst>
  <pc:docChgLst>
    <pc:chgData name="Rojas, Marco" userId="S::marcor2@illinois.edu::b8bbec14-09c7-4cf0-9b78-4b61e994149c" providerId="AD" clId="Web-{7EA68169-29FC-B74B-17F6-EFB6C506EC36}"/>
    <pc:docChg chg="addSld delSld modSld sldOrd">
      <pc:chgData name="Rojas, Marco" userId="S::marcor2@illinois.edu::b8bbec14-09c7-4cf0-9b78-4b61e994149c" providerId="AD" clId="Web-{7EA68169-29FC-B74B-17F6-EFB6C506EC36}" dt="2022-04-28T21:49:21.429" v="1754" actId="20577"/>
      <pc:docMkLst>
        <pc:docMk/>
      </pc:docMkLst>
      <pc:sldChg chg="modSp">
        <pc:chgData name="Rojas, Marco" userId="S::marcor2@illinois.edu::b8bbec14-09c7-4cf0-9b78-4b61e994149c" providerId="AD" clId="Web-{7EA68169-29FC-B74B-17F6-EFB6C506EC36}" dt="2022-04-28T21:05:11.773" v="1337" actId="20577"/>
        <pc:sldMkLst>
          <pc:docMk/>
          <pc:sldMk cId="3833339706" sldId="282"/>
        </pc:sldMkLst>
        <pc:spChg chg="mod">
          <ac:chgData name="Rojas, Marco" userId="S::marcor2@illinois.edu::b8bbec14-09c7-4cf0-9b78-4b61e994149c" providerId="AD" clId="Web-{7EA68169-29FC-B74B-17F6-EFB6C506EC36}" dt="2022-04-28T21:05:11.773" v="1337" actId="20577"/>
          <ac:spMkLst>
            <pc:docMk/>
            <pc:sldMk cId="3833339706" sldId="282"/>
            <ac:spMk id="3" creationId="{CD72961C-EE39-BD08-1A48-AD2D8D454575}"/>
          </ac:spMkLst>
        </pc:spChg>
      </pc:sldChg>
      <pc:sldChg chg="modSp">
        <pc:chgData name="Rojas, Marco" userId="S::marcor2@illinois.edu::b8bbec14-09c7-4cf0-9b78-4b61e994149c" providerId="AD" clId="Web-{7EA68169-29FC-B74B-17F6-EFB6C506EC36}" dt="2022-04-28T21:05:22.788" v="1341" actId="20577"/>
        <pc:sldMkLst>
          <pc:docMk/>
          <pc:sldMk cId="3713909827" sldId="284"/>
        </pc:sldMkLst>
        <pc:spChg chg="mod">
          <ac:chgData name="Rojas, Marco" userId="S::marcor2@illinois.edu::b8bbec14-09c7-4cf0-9b78-4b61e994149c" providerId="AD" clId="Web-{7EA68169-29FC-B74B-17F6-EFB6C506EC36}" dt="2022-04-28T21:05:22.788" v="1341" actId="20577"/>
          <ac:spMkLst>
            <pc:docMk/>
            <pc:sldMk cId="3713909827" sldId="284"/>
            <ac:spMk id="3" creationId="{0029FBD3-8790-7C65-F9AC-099BEB636B17}"/>
          </ac:spMkLst>
        </pc:spChg>
      </pc:sldChg>
      <pc:sldChg chg="modSp">
        <pc:chgData name="Rojas, Marco" userId="S::marcor2@illinois.edu::b8bbec14-09c7-4cf0-9b78-4b61e994149c" providerId="AD" clId="Web-{7EA68169-29FC-B74B-17F6-EFB6C506EC36}" dt="2022-04-28T21:08:13.851" v="1389" actId="20577"/>
        <pc:sldMkLst>
          <pc:docMk/>
          <pc:sldMk cId="215716530" sldId="286"/>
        </pc:sldMkLst>
        <pc:spChg chg="mod">
          <ac:chgData name="Rojas, Marco" userId="S::marcor2@illinois.edu::b8bbec14-09c7-4cf0-9b78-4b61e994149c" providerId="AD" clId="Web-{7EA68169-29FC-B74B-17F6-EFB6C506EC36}" dt="2022-04-28T21:08:13.851" v="1389" actId="20577"/>
          <ac:spMkLst>
            <pc:docMk/>
            <pc:sldMk cId="215716530" sldId="286"/>
            <ac:spMk id="3" creationId="{E3B84CEF-9072-3A89-525E-758816C27AB4}"/>
          </ac:spMkLst>
        </pc:spChg>
      </pc:sldChg>
      <pc:sldChg chg="modSp">
        <pc:chgData name="Rojas, Marco" userId="S::marcor2@illinois.edu::b8bbec14-09c7-4cf0-9b78-4b61e994149c" providerId="AD" clId="Web-{7EA68169-29FC-B74B-17F6-EFB6C506EC36}" dt="2022-04-28T21:48:49.272" v="1749" actId="20577"/>
        <pc:sldMkLst>
          <pc:docMk/>
          <pc:sldMk cId="2577727123" sldId="288"/>
        </pc:sldMkLst>
        <pc:spChg chg="mod">
          <ac:chgData name="Rojas, Marco" userId="S::marcor2@illinois.edu::b8bbec14-09c7-4cf0-9b78-4b61e994149c" providerId="AD" clId="Web-{7EA68169-29FC-B74B-17F6-EFB6C506EC36}" dt="2022-04-28T21:48:49.272" v="1749" actId="20577"/>
          <ac:spMkLst>
            <pc:docMk/>
            <pc:sldMk cId="2577727123" sldId="288"/>
            <ac:spMk id="3" creationId="{EA7B6344-E452-4A06-F9AD-9686AF6D2B56}"/>
          </ac:spMkLst>
        </pc:spChg>
      </pc:sldChg>
      <pc:sldChg chg="addSp modSp mod ord modShow">
        <pc:chgData name="Rojas, Marco" userId="S::marcor2@illinois.edu::b8bbec14-09c7-4cf0-9b78-4b61e994149c" providerId="AD" clId="Web-{7EA68169-29FC-B74B-17F6-EFB6C506EC36}" dt="2022-04-28T21:48:12.960" v="1738" actId="20577"/>
        <pc:sldMkLst>
          <pc:docMk/>
          <pc:sldMk cId="4209093566" sldId="298"/>
        </pc:sldMkLst>
        <pc:spChg chg="add mod">
          <ac:chgData name="Rojas, Marco" userId="S::marcor2@illinois.edu::b8bbec14-09c7-4cf0-9b78-4b61e994149c" providerId="AD" clId="Web-{7EA68169-29FC-B74B-17F6-EFB6C506EC36}" dt="2022-04-28T21:48:12.960" v="1738" actId="20577"/>
          <ac:spMkLst>
            <pc:docMk/>
            <pc:sldMk cId="4209093566" sldId="298"/>
            <ac:spMk id="2" creationId="{5B240DBF-71FD-23C0-12F9-0F281BDC4DBD}"/>
          </ac:spMkLst>
        </pc:spChg>
        <pc:spChg chg="mod">
          <ac:chgData name="Rojas, Marco" userId="S::marcor2@illinois.edu::b8bbec14-09c7-4cf0-9b78-4b61e994149c" providerId="AD" clId="Web-{7EA68169-29FC-B74B-17F6-EFB6C506EC36}" dt="2022-04-28T21:33:18.975" v="1694" actId="20577"/>
          <ac:spMkLst>
            <pc:docMk/>
            <pc:sldMk cId="4209093566" sldId="298"/>
            <ac:spMk id="11" creationId="{E0413B06-A2E6-C746-8C3D-87E15D354737}"/>
          </ac:spMkLst>
        </pc:spChg>
      </pc:sldChg>
      <pc:sldChg chg="modSp">
        <pc:chgData name="Rojas, Marco" userId="S::marcor2@illinois.edu::b8bbec14-09c7-4cf0-9b78-4b61e994149c" providerId="AD" clId="Web-{7EA68169-29FC-B74B-17F6-EFB6C506EC36}" dt="2022-04-28T21:05:15.022" v="1338" actId="20577"/>
        <pc:sldMkLst>
          <pc:docMk/>
          <pc:sldMk cId="4006230017" sldId="304"/>
        </pc:sldMkLst>
        <pc:spChg chg="mod">
          <ac:chgData name="Rojas, Marco" userId="S::marcor2@illinois.edu::b8bbec14-09c7-4cf0-9b78-4b61e994149c" providerId="AD" clId="Web-{7EA68169-29FC-B74B-17F6-EFB6C506EC36}" dt="2022-04-28T21:05:15.022" v="1338" actId="20577"/>
          <ac:spMkLst>
            <pc:docMk/>
            <pc:sldMk cId="4006230017" sldId="304"/>
            <ac:spMk id="7" creationId="{A61FB115-13CF-D39C-58E9-0608E81122BD}"/>
          </ac:spMkLst>
        </pc:spChg>
        <pc:picChg chg="mod">
          <ac:chgData name="Rojas, Marco" userId="S::marcor2@illinois.edu::b8bbec14-09c7-4cf0-9b78-4b61e994149c" providerId="AD" clId="Web-{7EA68169-29FC-B74B-17F6-EFB6C506EC36}" dt="2022-04-28T20:56:01.866" v="1107" actId="1076"/>
          <ac:picMkLst>
            <pc:docMk/>
            <pc:sldMk cId="4006230017" sldId="304"/>
            <ac:picMk id="3" creationId="{CD966B3F-58A5-8524-4243-77FFB73ACE9C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48:06.788" v="1736" actId="20577"/>
        <pc:sldMkLst>
          <pc:docMk/>
          <pc:sldMk cId="1770331418" sldId="305"/>
        </pc:sldMkLst>
        <pc:spChg chg="add mod">
          <ac:chgData name="Rojas, Marco" userId="S::marcor2@illinois.edu::b8bbec14-09c7-4cf0-9b78-4b61e994149c" providerId="AD" clId="Web-{7EA68169-29FC-B74B-17F6-EFB6C506EC36}" dt="2022-04-28T21:42:11.444" v="1719" actId="20577"/>
          <ac:spMkLst>
            <pc:docMk/>
            <pc:sldMk cId="1770331418" sldId="305"/>
            <ac:spMk id="4" creationId="{44BFF525-1D83-899B-3438-881501ED28A6}"/>
          </ac:spMkLst>
        </pc:spChg>
        <pc:spChg chg="mod">
          <ac:chgData name="Rojas, Marco" userId="S::marcor2@illinois.edu::b8bbec14-09c7-4cf0-9b78-4b61e994149c" providerId="AD" clId="Web-{7EA68169-29FC-B74B-17F6-EFB6C506EC36}" dt="2022-04-28T21:48:06.788" v="1736" actId="20577"/>
          <ac:spMkLst>
            <pc:docMk/>
            <pc:sldMk cId="1770331418" sldId="305"/>
            <ac:spMk id="6" creationId="{4A3F14E5-320B-470A-7040-CC2D5DBF6AA3}"/>
          </ac:spMkLst>
        </pc:spChg>
        <pc:spChg chg="mod">
          <ac:chgData name="Rojas, Marco" userId="S::marcor2@illinois.edu::b8bbec14-09c7-4cf0-9b78-4b61e994149c" providerId="AD" clId="Web-{7EA68169-29FC-B74B-17F6-EFB6C506EC36}" dt="2022-04-28T20:10:46.618" v="123" actId="20577"/>
          <ac:spMkLst>
            <pc:docMk/>
            <pc:sldMk cId="1770331418" sldId="305"/>
            <ac:spMk id="23" creationId="{85A69606-3816-5244-A5CD-EC3EA84F3070}"/>
          </ac:spMkLst>
        </pc:spChg>
        <pc:spChg chg="mod">
          <ac:chgData name="Rojas, Marco" userId="S::marcor2@illinois.edu::b8bbec14-09c7-4cf0-9b78-4b61e994149c" providerId="AD" clId="Web-{7EA68169-29FC-B74B-17F6-EFB6C506EC36}" dt="2022-04-28T21:42:03.898" v="1717" actId="20577"/>
          <ac:spMkLst>
            <pc:docMk/>
            <pc:sldMk cId="1770331418" sldId="305"/>
            <ac:spMk id="147" creationId="{00000000-0000-0000-0000-000000000000}"/>
          </ac:spMkLst>
        </pc:spChg>
        <pc:picChg chg="del">
          <ac:chgData name="Rojas, Marco" userId="S::marcor2@illinois.edu::b8bbec14-09c7-4cf0-9b78-4b61e994149c" providerId="AD" clId="Web-{7EA68169-29FC-B74B-17F6-EFB6C506EC36}" dt="2022-04-28T20:16:17.930" v="450"/>
          <ac:picMkLst>
            <pc:docMk/>
            <pc:sldMk cId="1770331418" sldId="305"/>
            <ac:picMk id="2" creationId="{4BC19BBF-1716-24D0-2577-1FD913F9BBA3}"/>
          </ac:picMkLst>
        </pc:picChg>
        <pc:picChg chg="add del mod">
          <ac:chgData name="Rojas, Marco" userId="S::marcor2@illinois.edu::b8bbec14-09c7-4cf0-9b78-4b61e994149c" providerId="AD" clId="Web-{7EA68169-29FC-B74B-17F6-EFB6C506EC36}" dt="2022-04-28T20:16:44.180" v="457"/>
          <ac:picMkLst>
            <pc:docMk/>
            <pc:sldMk cId="1770331418" sldId="305"/>
            <ac:picMk id="3" creationId="{37E78ECC-55DF-C28A-6B00-3EC733551279}"/>
          </ac:picMkLst>
        </pc:picChg>
      </pc:sldChg>
      <pc:sldChg chg="delSp modSp">
        <pc:chgData name="Rojas, Marco" userId="S::marcor2@illinois.edu::b8bbec14-09c7-4cf0-9b78-4b61e994149c" providerId="AD" clId="Web-{7EA68169-29FC-B74B-17F6-EFB6C506EC36}" dt="2022-04-28T21:25:12.975" v="1574"/>
        <pc:sldMkLst>
          <pc:docMk/>
          <pc:sldMk cId="1310387160" sldId="306"/>
        </pc:sldMkLst>
        <pc:spChg chg="mod">
          <ac:chgData name="Rojas, Marco" userId="S::marcor2@illinois.edu::b8bbec14-09c7-4cf0-9b78-4b61e994149c" providerId="AD" clId="Web-{7EA68169-29FC-B74B-17F6-EFB6C506EC36}" dt="2022-04-28T21:06:34.554" v="1362" actId="20577"/>
          <ac:spMkLst>
            <pc:docMk/>
            <pc:sldMk cId="1310387160" sldId="306"/>
            <ac:spMk id="4" creationId="{79F00FB8-3E2C-0386-D8E1-4AA414EE8EBF}"/>
          </ac:spMkLst>
        </pc:spChg>
        <pc:picChg chg="del">
          <ac:chgData name="Rojas, Marco" userId="S::marcor2@illinois.edu::b8bbec14-09c7-4cf0-9b78-4b61e994149c" providerId="AD" clId="Web-{7EA68169-29FC-B74B-17F6-EFB6C506EC36}" dt="2022-04-28T21:25:12.975" v="1574"/>
          <ac:picMkLst>
            <pc:docMk/>
            <pc:sldMk cId="1310387160" sldId="306"/>
            <ac:picMk id="6" creationId="{FEBA78AF-B9C8-8BBF-2C57-18F02EEBE88A}"/>
          </ac:picMkLst>
        </pc:picChg>
      </pc:sldChg>
      <pc:sldChg chg="modSp">
        <pc:chgData name="Rojas, Marco" userId="S::marcor2@illinois.edu::b8bbec14-09c7-4cf0-9b78-4b61e994149c" providerId="AD" clId="Web-{7EA68169-29FC-B74B-17F6-EFB6C506EC36}" dt="2022-04-28T21:48:46.757" v="1747" actId="20577"/>
        <pc:sldMkLst>
          <pc:docMk/>
          <pc:sldMk cId="1752242306" sldId="311"/>
        </pc:sldMkLst>
        <pc:spChg chg="mod">
          <ac:chgData name="Rojas, Marco" userId="S::marcor2@illinois.edu::b8bbec14-09c7-4cf0-9b78-4b61e994149c" providerId="AD" clId="Web-{7EA68169-29FC-B74B-17F6-EFB6C506EC36}" dt="2022-04-28T21:48:46.757" v="1747" actId="20577"/>
          <ac:spMkLst>
            <pc:docMk/>
            <pc:sldMk cId="1752242306" sldId="311"/>
            <ac:spMk id="4" creationId="{87394158-F5F7-4BB0-1310-8B4D878171F8}"/>
          </ac:spMkLst>
        </pc:spChg>
      </pc:sldChg>
      <pc:sldChg chg="addSp delSp modSp">
        <pc:chgData name="Rojas, Marco" userId="S::marcor2@illinois.edu::b8bbec14-09c7-4cf0-9b78-4b61e994149c" providerId="AD" clId="Web-{7EA68169-29FC-B74B-17F6-EFB6C506EC36}" dt="2022-04-28T21:48:29.085" v="1742" actId="20577"/>
        <pc:sldMkLst>
          <pc:docMk/>
          <pc:sldMk cId="1304477382" sldId="312"/>
        </pc:sldMkLst>
        <pc:spChg chg="add del mod">
          <ac:chgData name="Rojas, Marco" userId="S::marcor2@illinois.edu::b8bbec14-09c7-4cf0-9b78-4b61e994149c" providerId="AD" clId="Web-{7EA68169-29FC-B74B-17F6-EFB6C506EC36}" dt="2022-04-28T21:48:29.085" v="1742" actId="20577"/>
          <ac:spMkLst>
            <pc:docMk/>
            <pc:sldMk cId="1304477382" sldId="312"/>
            <ac:spMk id="6" creationId="{ACC1EECE-4F16-40EC-43FD-02D0C35B2805}"/>
          </ac:spMkLst>
        </pc:spChg>
      </pc:sldChg>
      <pc:sldChg chg="modSp">
        <pc:chgData name="Rojas, Marco" userId="S::marcor2@illinois.edu::b8bbec14-09c7-4cf0-9b78-4b61e994149c" providerId="AD" clId="Web-{7EA68169-29FC-B74B-17F6-EFB6C506EC36}" dt="2022-04-28T21:48:33.085" v="1743" actId="20577"/>
        <pc:sldMkLst>
          <pc:docMk/>
          <pc:sldMk cId="3916330755" sldId="313"/>
        </pc:sldMkLst>
        <pc:spChg chg="mod">
          <ac:chgData name="Rojas, Marco" userId="S::marcor2@illinois.edu::b8bbec14-09c7-4cf0-9b78-4b61e994149c" providerId="AD" clId="Web-{7EA68169-29FC-B74B-17F6-EFB6C506EC36}" dt="2022-04-28T21:48:33.085" v="1743" actId="20577"/>
          <ac:spMkLst>
            <pc:docMk/>
            <pc:sldMk cId="3916330755" sldId="313"/>
            <ac:spMk id="3" creationId="{F3A7398A-2AA3-3BC1-D5C3-6866BC3CA09E}"/>
          </ac:spMkLst>
        </pc:spChg>
      </pc:sldChg>
      <pc:sldChg chg="addSp modSp">
        <pc:chgData name="Rojas, Marco" userId="S::marcor2@illinois.edu::b8bbec14-09c7-4cf0-9b78-4b61e994149c" providerId="AD" clId="Web-{7EA68169-29FC-B74B-17F6-EFB6C506EC36}" dt="2022-04-28T21:48:43.022" v="1746" actId="20577"/>
        <pc:sldMkLst>
          <pc:docMk/>
          <pc:sldMk cId="624689993" sldId="315"/>
        </pc:sldMkLst>
        <pc:spChg chg="mod">
          <ac:chgData name="Rojas, Marco" userId="S::marcor2@illinois.edu::b8bbec14-09c7-4cf0-9b78-4b61e994149c" providerId="AD" clId="Web-{7EA68169-29FC-B74B-17F6-EFB6C506EC36}" dt="2022-04-28T21:48:43.022" v="1746" actId="20577"/>
          <ac:spMkLst>
            <pc:docMk/>
            <pc:sldMk cId="624689993" sldId="315"/>
            <ac:spMk id="3" creationId="{579564EB-1256-27BE-8CBC-F9678CE93796}"/>
          </ac:spMkLst>
        </pc:spChg>
        <pc:spChg chg="add mod">
          <ac:chgData name="Rojas, Marco" userId="S::marcor2@illinois.edu::b8bbec14-09c7-4cf0-9b78-4b61e994149c" providerId="AD" clId="Web-{7EA68169-29FC-B74B-17F6-EFB6C506EC36}" dt="2022-04-28T20:57:06.601" v="1175" actId="1076"/>
          <ac:spMkLst>
            <pc:docMk/>
            <pc:sldMk cId="624689993" sldId="315"/>
            <ac:spMk id="5" creationId="{4EE2D1EB-3EC5-9D73-BB05-0F798A637A16}"/>
          </ac:spMkLst>
        </pc:spChg>
        <pc:picChg chg="mod modCrop">
          <ac:chgData name="Rojas, Marco" userId="S::marcor2@illinois.edu::b8bbec14-09c7-4cf0-9b78-4b61e994149c" providerId="AD" clId="Web-{7EA68169-29FC-B74B-17F6-EFB6C506EC36}" dt="2022-04-28T21:43:47.413" v="1723" actId="1076"/>
          <ac:picMkLst>
            <pc:docMk/>
            <pc:sldMk cId="624689993" sldId="315"/>
            <ac:picMk id="4" creationId="{5D8B8338-758A-7530-48BD-5BF1CD60ED39}"/>
          </ac:picMkLst>
        </pc:picChg>
        <pc:picChg chg="mod">
          <ac:chgData name="Rojas, Marco" userId="S::marcor2@illinois.edu::b8bbec14-09c7-4cf0-9b78-4b61e994149c" providerId="AD" clId="Web-{7EA68169-29FC-B74B-17F6-EFB6C506EC36}" dt="2022-04-28T21:44:10.444" v="1729" actId="1076"/>
          <ac:picMkLst>
            <pc:docMk/>
            <pc:sldMk cId="624689993" sldId="315"/>
            <ac:picMk id="6" creationId="{BD8EB16B-51F8-B4B0-47C3-C2BA4C73CEBC}"/>
          </ac:picMkLst>
        </pc:picChg>
      </pc:sldChg>
      <pc:sldChg chg="addSp modSp">
        <pc:chgData name="Rojas, Marco" userId="S::marcor2@illinois.edu::b8bbec14-09c7-4cf0-9b78-4b61e994149c" providerId="AD" clId="Web-{7EA68169-29FC-B74B-17F6-EFB6C506EC36}" dt="2022-04-28T21:48:09.194" v="1737" actId="20577"/>
        <pc:sldMkLst>
          <pc:docMk/>
          <pc:sldMk cId="1084414195" sldId="316"/>
        </pc:sldMkLst>
        <pc:spChg chg="mod">
          <ac:chgData name="Rojas, Marco" userId="S::marcor2@illinois.edu::b8bbec14-09c7-4cf0-9b78-4b61e994149c" providerId="AD" clId="Web-{7EA68169-29FC-B74B-17F6-EFB6C506EC36}" dt="2022-04-28T21:48:09.194" v="1737" actId="20577"/>
          <ac:spMkLst>
            <pc:docMk/>
            <pc:sldMk cId="1084414195" sldId="316"/>
            <ac:spMk id="3" creationId="{AEDF6558-762D-B84B-448A-CADDB5057D46}"/>
          </ac:spMkLst>
        </pc:spChg>
        <pc:picChg chg="add mod">
          <ac:chgData name="Rojas, Marco" userId="S::marcor2@illinois.edu::b8bbec14-09c7-4cf0-9b78-4b61e994149c" providerId="AD" clId="Web-{7EA68169-29FC-B74B-17F6-EFB6C506EC36}" dt="2022-04-28T20:50:22.773" v="960" actId="14100"/>
          <ac:picMkLst>
            <pc:docMk/>
            <pc:sldMk cId="1084414195" sldId="316"/>
            <ac:picMk id="4" creationId="{1D6BBC36-4D6B-1FFE-936B-740CF2BBC651}"/>
          </ac:picMkLst>
        </pc:picChg>
      </pc:sldChg>
      <pc:sldChg chg="addSp modSp">
        <pc:chgData name="Rojas, Marco" userId="S::marcor2@illinois.edu::b8bbec14-09c7-4cf0-9b78-4b61e994149c" providerId="AD" clId="Web-{7EA68169-29FC-B74B-17F6-EFB6C506EC36}" dt="2022-04-28T21:05:19.054" v="1339" actId="20577"/>
        <pc:sldMkLst>
          <pc:docMk/>
          <pc:sldMk cId="1379762270" sldId="317"/>
        </pc:sldMkLst>
        <pc:spChg chg="mod">
          <ac:chgData name="Rojas, Marco" userId="S::marcor2@illinois.edu::b8bbec14-09c7-4cf0-9b78-4b61e994149c" providerId="AD" clId="Web-{7EA68169-29FC-B74B-17F6-EFB6C506EC36}" dt="2022-04-28T21:05:19.054" v="1339" actId="20577"/>
          <ac:spMkLst>
            <pc:docMk/>
            <pc:sldMk cId="1379762270" sldId="317"/>
            <ac:spMk id="5" creationId="{1308F089-17FB-6142-236A-5435ADBBFBEB}"/>
          </ac:spMkLst>
        </pc:spChg>
        <pc:spChg chg="add mod">
          <ac:chgData name="Rojas, Marco" userId="S::marcor2@illinois.edu::b8bbec14-09c7-4cf0-9b78-4b61e994149c" providerId="AD" clId="Web-{7EA68169-29FC-B74B-17F6-EFB6C506EC36}" dt="2022-04-28T20:55:51.945" v="1106" actId="1076"/>
          <ac:spMkLst>
            <pc:docMk/>
            <pc:sldMk cId="1379762270" sldId="317"/>
            <ac:spMk id="6" creationId="{D9225AE8-F63E-D563-035B-14EA2CFD18E6}"/>
          </ac:spMkLst>
        </pc:spChg>
      </pc:sldChg>
      <pc:sldChg chg="delSp">
        <pc:chgData name="Rojas, Marco" userId="S::marcor2@illinois.edu::b8bbec14-09c7-4cf0-9b78-4b61e994149c" providerId="AD" clId="Web-{7EA68169-29FC-B74B-17F6-EFB6C506EC36}" dt="2022-04-28T20:20:38.649" v="590"/>
        <pc:sldMkLst>
          <pc:docMk/>
          <pc:sldMk cId="11615896" sldId="318"/>
        </pc:sldMkLst>
        <pc:picChg chg="del">
          <ac:chgData name="Rojas, Marco" userId="S::marcor2@illinois.edu::b8bbec14-09c7-4cf0-9b78-4b61e994149c" providerId="AD" clId="Web-{7EA68169-29FC-B74B-17F6-EFB6C506EC36}" dt="2022-04-28T20:20:38.649" v="590"/>
          <ac:picMkLst>
            <pc:docMk/>
            <pc:sldMk cId="11615896" sldId="318"/>
            <ac:picMk id="2" creationId="{A6032312-EFC5-005B-C625-523A3F89CB92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48:53.976" v="1751" actId="20577"/>
        <pc:sldMkLst>
          <pc:docMk/>
          <pc:sldMk cId="3270597259" sldId="319"/>
        </pc:sldMkLst>
        <pc:spChg chg="add mod">
          <ac:chgData name="Rojas, Marco" userId="S::marcor2@illinois.edu::b8bbec14-09c7-4cf0-9b78-4b61e994149c" providerId="AD" clId="Web-{7EA68169-29FC-B74B-17F6-EFB6C506EC36}" dt="2022-04-28T20:22:04.446" v="651" actId="1076"/>
          <ac:spMkLst>
            <pc:docMk/>
            <pc:sldMk cId="3270597259" sldId="319"/>
            <ac:spMk id="4" creationId="{23C9ECFD-12DB-26FD-8E1F-B070D08A29CD}"/>
          </ac:spMkLst>
        </pc:spChg>
        <pc:spChg chg="add mod">
          <ac:chgData name="Rojas, Marco" userId="S::marcor2@illinois.edu::b8bbec14-09c7-4cf0-9b78-4b61e994149c" providerId="AD" clId="Web-{7EA68169-29FC-B74B-17F6-EFB6C506EC36}" dt="2022-04-28T20:22:57.492" v="674" actId="1076"/>
          <ac:spMkLst>
            <pc:docMk/>
            <pc:sldMk cId="3270597259" sldId="319"/>
            <ac:spMk id="8" creationId="{CF04A6B1-919C-EC4E-F0C3-7284FF858D08}"/>
          </ac:spMkLst>
        </pc:spChg>
        <pc:spChg chg="mod">
          <ac:chgData name="Rojas, Marco" userId="S::marcor2@illinois.edu::b8bbec14-09c7-4cf0-9b78-4b61e994149c" providerId="AD" clId="Web-{7EA68169-29FC-B74B-17F6-EFB6C506EC36}" dt="2022-04-28T21:48:53.976" v="1751" actId="20577"/>
          <ac:spMkLst>
            <pc:docMk/>
            <pc:sldMk cId="3270597259" sldId="319"/>
            <ac:spMk id="10" creationId="{C27FEC26-1F11-444C-04F8-7A3A6B4712FA}"/>
          </ac:spMkLst>
        </pc:spChg>
        <pc:spChg chg="mod">
          <ac:chgData name="Rojas, Marco" userId="S::marcor2@illinois.edu::b8bbec14-09c7-4cf0-9b78-4b61e994149c" providerId="AD" clId="Web-{7EA68169-29FC-B74B-17F6-EFB6C506EC36}" dt="2022-04-28T20:20:36.868" v="589" actId="20577"/>
          <ac:spMkLst>
            <pc:docMk/>
            <pc:sldMk cId="3270597259" sldId="319"/>
            <ac:spMk id="25" creationId="{F16B2361-653D-7E4D-8721-180599C301C2}"/>
          </ac:spMkLst>
        </pc:spChg>
        <pc:picChg chg="add del mod">
          <ac:chgData name="Rojas, Marco" userId="S::marcor2@illinois.edu::b8bbec14-09c7-4cf0-9b78-4b61e994149c" providerId="AD" clId="Web-{7EA68169-29FC-B74B-17F6-EFB6C506EC36}" dt="2022-04-28T20:22:09.352" v="654"/>
          <ac:picMkLst>
            <pc:docMk/>
            <pc:sldMk cId="3270597259" sldId="319"/>
            <ac:picMk id="2" creationId="{F5235933-7EC2-D320-4EC4-DB7EB62EB927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21:15.696" v="602" actId="1076"/>
          <ac:picMkLst>
            <pc:docMk/>
            <pc:sldMk cId="3270597259" sldId="319"/>
            <ac:picMk id="3" creationId="{8BAC7E96-8E5F-4DEA-ACCD-DC1B3DB2CD2B}"/>
          </ac:picMkLst>
        </pc:picChg>
        <pc:picChg chg="add del mod">
          <ac:chgData name="Rojas, Marco" userId="S::marcor2@illinois.edu::b8bbec14-09c7-4cf0-9b78-4b61e994149c" providerId="AD" clId="Web-{7EA68169-29FC-B74B-17F6-EFB6C506EC36}" dt="2022-04-28T20:22:11.555" v="655"/>
          <ac:picMkLst>
            <pc:docMk/>
            <pc:sldMk cId="3270597259" sldId="319"/>
            <ac:picMk id="5" creationId="{C56FF93F-864A-1E2E-EE71-E64A87E01E0A}"/>
          </ac:picMkLst>
        </pc:picChg>
        <pc:picChg chg="add del mod">
          <ac:chgData name="Rojas, Marco" userId="S::marcor2@illinois.edu::b8bbec14-09c7-4cf0-9b78-4b61e994149c" providerId="AD" clId="Web-{7EA68169-29FC-B74B-17F6-EFB6C506EC36}" dt="2022-04-28T20:22:16.211" v="657"/>
          <ac:picMkLst>
            <pc:docMk/>
            <pc:sldMk cId="3270597259" sldId="319"/>
            <ac:picMk id="6" creationId="{98CC05B8-A909-A991-15C9-EB8F75AF7DAD}"/>
          </ac:picMkLst>
        </pc:picChg>
        <pc:picChg chg="add del mod">
          <ac:chgData name="Rojas, Marco" userId="S::marcor2@illinois.edu::b8bbec14-09c7-4cf0-9b78-4b61e994149c" providerId="AD" clId="Web-{7EA68169-29FC-B74B-17F6-EFB6C506EC36}" dt="2022-04-28T20:22:21.321" v="659"/>
          <ac:picMkLst>
            <pc:docMk/>
            <pc:sldMk cId="3270597259" sldId="319"/>
            <ac:picMk id="7" creationId="{3B706F8A-6C3D-9371-88BB-521E73240B70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48:36.366" v="1744" actId="20577"/>
        <pc:sldMkLst>
          <pc:docMk/>
          <pc:sldMk cId="4251146437" sldId="321"/>
        </pc:sldMkLst>
        <pc:spChg chg="mod">
          <ac:chgData name="Rojas, Marco" userId="S::marcor2@illinois.edu::b8bbec14-09c7-4cf0-9b78-4b61e994149c" providerId="AD" clId="Web-{7EA68169-29FC-B74B-17F6-EFB6C506EC36}" dt="2022-04-28T21:48:36.366" v="1744" actId="20577"/>
          <ac:spMkLst>
            <pc:docMk/>
            <pc:sldMk cId="4251146437" sldId="321"/>
            <ac:spMk id="4" creationId="{487A6D99-F52F-45A1-7D91-6F1426C8C965}"/>
          </ac:spMkLst>
        </pc:spChg>
        <pc:spChg chg="add mod">
          <ac:chgData name="Rojas, Marco" userId="S::marcor2@illinois.edu::b8bbec14-09c7-4cf0-9b78-4b61e994149c" providerId="AD" clId="Web-{7EA68169-29FC-B74B-17F6-EFB6C506EC36}" dt="2022-04-28T20:58:29.070" v="1209" actId="1076"/>
          <ac:spMkLst>
            <pc:docMk/>
            <pc:sldMk cId="4251146437" sldId="321"/>
            <ac:spMk id="8" creationId="{031F451F-7C57-B18B-8657-331E716EE258}"/>
          </ac:spMkLst>
        </pc:spChg>
        <pc:spChg chg="add mod">
          <ac:chgData name="Rojas, Marco" userId="S::marcor2@illinois.edu::b8bbec14-09c7-4cf0-9b78-4b61e994149c" providerId="AD" clId="Web-{7EA68169-29FC-B74B-17F6-EFB6C506EC36}" dt="2022-04-28T20:59:13.757" v="1244" actId="1076"/>
          <ac:spMkLst>
            <pc:docMk/>
            <pc:sldMk cId="4251146437" sldId="321"/>
            <ac:spMk id="10" creationId="{9269FDE4-C412-B73A-CCAD-060715AE3193}"/>
          </ac:spMkLst>
        </pc:spChg>
        <pc:spChg chg="mod">
          <ac:chgData name="Rojas, Marco" userId="S::marcor2@illinois.edu::b8bbec14-09c7-4cf0-9b78-4b61e994149c" providerId="AD" clId="Web-{7EA68169-29FC-B74B-17F6-EFB6C506EC36}" dt="2022-04-28T21:40:54.334" v="1714" actId="14100"/>
          <ac:spMkLst>
            <pc:docMk/>
            <pc:sldMk cId="4251146437" sldId="321"/>
            <ac:spMk id="147" creationId="{00000000-0000-0000-0000-000000000000}"/>
          </ac:spMkLst>
        </pc:spChg>
        <pc:picChg chg="mod">
          <ac:chgData name="Rojas, Marco" userId="S::marcor2@illinois.edu::b8bbec14-09c7-4cf0-9b78-4b61e994149c" providerId="AD" clId="Web-{7EA68169-29FC-B74B-17F6-EFB6C506EC36}" dt="2022-04-28T20:57:53.429" v="1176" actId="1076"/>
          <ac:picMkLst>
            <pc:docMk/>
            <pc:sldMk cId="4251146437" sldId="321"/>
            <ac:picMk id="3" creationId="{92A35055-57E7-7636-7846-7A8A31C7A58E}"/>
          </ac:picMkLst>
        </pc:picChg>
        <pc:picChg chg="del">
          <ac:chgData name="Rojas, Marco" userId="S::marcor2@illinois.edu::b8bbec14-09c7-4cf0-9b78-4b61e994149c" providerId="AD" clId="Web-{7EA68169-29FC-B74B-17F6-EFB6C506EC36}" dt="2022-04-28T20:09:40.102" v="94"/>
          <ac:picMkLst>
            <pc:docMk/>
            <pc:sldMk cId="4251146437" sldId="321"/>
            <ac:picMk id="5" creationId="{937473D2-92F8-97C1-72DF-B6CAFF7CC3AC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58:30.773" v="1210" actId="1076"/>
          <ac:picMkLst>
            <pc:docMk/>
            <pc:sldMk cId="4251146437" sldId="321"/>
            <ac:picMk id="6" creationId="{09975143-5347-7633-C5BE-5E71E63CBEDD}"/>
          </ac:picMkLst>
        </pc:picChg>
        <pc:picChg chg="del mod">
          <ac:chgData name="Rojas, Marco" userId="S::marcor2@illinois.edu::b8bbec14-09c7-4cf0-9b78-4b61e994149c" providerId="AD" clId="Web-{7EA68169-29FC-B74B-17F6-EFB6C506EC36}" dt="2022-04-28T20:09:53.665" v="97"/>
          <ac:picMkLst>
            <pc:docMk/>
            <pc:sldMk cId="4251146437" sldId="321"/>
            <ac:picMk id="7" creationId="{9A17CF77-29E0-0129-43B6-CFEEBA38FB1F}"/>
          </ac:picMkLst>
        </pc:picChg>
        <pc:picChg chg="del">
          <ac:chgData name="Rojas, Marco" userId="S::marcor2@illinois.edu::b8bbec14-09c7-4cf0-9b78-4b61e994149c" providerId="AD" clId="Web-{7EA68169-29FC-B74B-17F6-EFB6C506EC36}" dt="2022-04-28T20:09:13.134" v="93"/>
          <ac:picMkLst>
            <pc:docMk/>
            <pc:sldMk cId="4251146437" sldId="321"/>
            <ac:picMk id="9" creationId="{6B0EB655-2271-0B28-B4FA-E5C999E3D943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21:06.163" v="1552" actId="14100"/>
        <pc:sldMkLst>
          <pc:docMk/>
          <pc:sldMk cId="1262117982" sldId="322"/>
        </pc:sldMkLst>
        <pc:spChg chg="mod">
          <ac:chgData name="Rojas, Marco" userId="S::marcor2@illinois.edu::b8bbec14-09c7-4cf0-9b78-4b61e994149c" providerId="AD" clId="Web-{7EA68169-29FC-B74B-17F6-EFB6C506EC36}" dt="2022-04-28T21:07:08.444" v="1368" actId="20577"/>
          <ac:spMkLst>
            <pc:docMk/>
            <pc:sldMk cId="1262117982" sldId="322"/>
            <ac:spMk id="6" creationId="{951886A2-4AED-495B-78BD-E07B85D4728A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0:28.507" v="1543" actId="14100"/>
          <ac:spMkLst>
            <pc:docMk/>
            <pc:sldMk cId="1262117982" sldId="322"/>
            <ac:spMk id="9" creationId="{9807E066-BA8F-BB62-DC1B-CECF876AFEA2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0:43.819" v="1547" actId="14100"/>
          <ac:spMkLst>
            <pc:docMk/>
            <pc:sldMk cId="1262117982" sldId="322"/>
            <ac:spMk id="10" creationId="{C58F63FC-2B41-9715-3C65-4C7FF9AAC8AD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0:54.647" v="1550" actId="14100"/>
          <ac:spMkLst>
            <pc:docMk/>
            <pc:sldMk cId="1262117982" sldId="322"/>
            <ac:spMk id="24" creationId="{15A211CD-6EAB-651C-4C9D-E93DA0469D79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1:06.163" v="1552" actId="14100"/>
          <ac:spMkLst>
            <pc:docMk/>
            <pc:sldMk cId="1262117982" sldId="322"/>
            <ac:spMk id="25" creationId="{4E816BC3-E9F7-F25F-BB67-E2F6A6B2CF45}"/>
          </ac:spMkLst>
        </pc:spChg>
        <pc:picChg chg="del">
          <ac:chgData name="Rojas, Marco" userId="S::marcor2@illinois.edu::b8bbec14-09c7-4cf0-9b78-4b61e994149c" providerId="AD" clId="Web-{7EA68169-29FC-B74B-17F6-EFB6C506EC36}" dt="2022-04-28T20:29:22.773" v="762"/>
          <ac:picMkLst>
            <pc:docMk/>
            <pc:sldMk cId="1262117982" sldId="322"/>
            <ac:picMk id="2" creationId="{6EFF680F-3199-F970-15AE-AA3B7E610429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20:06.616" v="1540" actId="1076"/>
          <ac:picMkLst>
            <pc:docMk/>
            <pc:sldMk cId="1262117982" sldId="322"/>
            <ac:picMk id="8" creationId="{9ADDB414-B121-02A4-6EE4-E63464C3F02A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22:29.819" v="1568" actId="14100"/>
        <pc:sldMkLst>
          <pc:docMk/>
          <pc:sldMk cId="2988724422" sldId="323"/>
        </pc:sldMkLst>
        <pc:spChg chg="mod">
          <ac:chgData name="Rojas, Marco" userId="S::marcor2@illinois.edu::b8bbec14-09c7-4cf0-9b78-4b61e994149c" providerId="AD" clId="Web-{7EA68169-29FC-B74B-17F6-EFB6C506EC36}" dt="2022-04-28T20:09:07.259" v="92" actId="1076"/>
          <ac:spMkLst>
            <pc:docMk/>
            <pc:sldMk cId="2988724422" sldId="323"/>
            <ac:spMk id="3" creationId="{06BCB75B-EDD2-2CAF-D1B2-9D5E8B3A21C0}"/>
          </ac:spMkLst>
        </pc:spChg>
        <pc:spChg chg="del">
          <ac:chgData name="Rojas, Marco" userId="S::marcor2@illinois.edu::b8bbec14-09c7-4cf0-9b78-4b61e994149c" providerId="AD" clId="Web-{7EA68169-29FC-B74B-17F6-EFB6C506EC36}" dt="2022-04-28T20:07:13.899" v="11"/>
          <ac:spMkLst>
            <pc:docMk/>
            <pc:sldMk cId="2988724422" sldId="323"/>
            <ac:spMk id="5" creationId="{C8D3D975-D243-4045-9EF4-81265490CC1D}"/>
          </ac:spMkLst>
        </pc:spChg>
        <pc:spChg chg="mod">
          <ac:chgData name="Rojas, Marco" userId="S::marcor2@illinois.edu::b8bbec14-09c7-4cf0-9b78-4b61e994149c" providerId="AD" clId="Web-{7EA68169-29FC-B74B-17F6-EFB6C506EC36}" dt="2022-04-28T21:06:42.741" v="1365" actId="20577"/>
          <ac:spMkLst>
            <pc:docMk/>
            <pc:sldMk cId="2988724422" sldId="323"/>
            <ac:spMk id="7" creationId="{4DB5F01E-0B36-C5E5-4D05-A9B26ECFEE82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1:49.600" v="1559" actId="14100"/>
          <ac:spMkLst>
            <pc:docMk/>
            <pc:sldMk cId="2988724422" sldId="323"/>
            <ac:spMk id="9" creationId="{D749309B-2192-31CA-FC9A-FECD00B9DC47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1:59.944" v="1563" actId="1076"/>
          <ac:spMkLst>
            <pc:docMk/>
            <pc:sldMk cId="2988724422" sldId="323"/>
            <ac:spMk id="10" creationId="{425EB192-DADB-A4E0-138C-7C8AA55A8075}"/>
          </ac:spMkLst>
        </pc:spChg>
        <pc:spChg chg="mod">
          <ac:chgData name="Rojas, Marco" userId="S::marcor2@illinois.edu::b8bbec14-09c7-4cf0-9b78-4b61e994149c" providerId="AD" clId="Web-{7EA68169-29FC-B74B-17F6-EFB6C506EC36}" dt="2022-04-28T20:07:01.618" v="7" actId="20577"/>
          <ac:spMkLst>
            <pc:docMk/>
            <pc:sldMk cId="2988724422" sldId="323"/>
            <ac:spMk id="22" creationId="{E5C4797A-9E3A-5249-A095-A6C6B60647CE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2:15.475" v="1566" actId="14100"/>
          <ac:spMkLst>
            <pc:docMk/>
            <pc:sldMk cId="2988724422" sldId="323"/>
            <ac:spMk id="24" creationId="{88E4CD55-0BCF-2A61-DA15-3E53E295C3B8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2:29.819" v="1568" actId="14100"/>
          <ac:spMkLst>
            <pc:docMk/>
            <pc:sldMk cId="2988724422" sldId="323"/>
            <ac:spMk id="25" creationId="{85795826-C380-2E1D-6DC6-697C479309BB}"/>
          </ac:spMkLst>
        </pc:spChg>
        <pc:picChg chg="del">
          <ac:chgData name="Rojas, Marco" userId="S::marcor2@illinois.edu::b8bbec14-09c7-4cf0-9b78-4b61e994149c" providerId="AD" clId="Web-{7EA68169-29FC-B74B-17F6-EFB6C506EC36}" dt="2022-04-28T20:07:03.399" v="8"/>
          <ac:picMkLst>
            <pc:docMk/>
            <pc:sldMk cId="2988724422" sldId="323"/>
            <ac:picMk id="2" creationId="{05F219EE-D53D-6358-4AB0-F3AC543A71C3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21:33.069" v="1556" actId="1076"/>
          <ac:picMkLst>
            <pc:docMk/>
            <pc:sldMk cId="2988724422" sldId="323"/>
            <ac:picMk id="8" creationId="{A382F26D-AC1D-388C-D7F0-A5CF45C97C8B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32:41.788" v="1689" actId="20577"/>
        <pc:sldMkLst>
          <pc:docMk/>
          <pc:sldMk cId="3487751142" sldId="324"/>
        </pc:sldMkLst>
        <pc:spChg chg="mod">
          <ac:chgData name="Rojas, Marco" userId="S::marcor2@illinois.edu::b8bbec14-09c7-4cf0-9b78-4b61e994149c" providerId="AD" clId="Web-{7EA68169-29FC-B74B-17F6-EFB6C506EC36}" dt="2022-04-28T21:07:14.507" v="1371" actId="20577"/>
          <ac:spMkLst>
            <pc:docMk/>
            <pc:sldMk cId="3487751142" sldId="324"/>
            <ac:spMk id="4" creationId="{66517B26-E209-98C6-9A78-85B245A11A45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6:08.319" v="1500" actId="14100"/>
          <ac:spMkLst>
            <pc:docMk/>
            <pc:sldMk cId="3487751142" sldId="324"/>
            <ac:spMk id="6" creationId="{EA1E7E95-B8E7-1EC2-2D08-254BD599CCE0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6:20.929" v="1504" actId="1076"/>
          <ac:spMkLst>
            <pc:docMk/>
            <pc:sldMk cId="3487751142" sldId="324"/>
            <ac:spMk id="14" creationId="{FC0690D6-6729-59E2-78F2-8F602F331B80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6:40.413" v="1509" actId="14100"/>
          <ac:spMkLst>
            <pc:docMk/>
            <pc:sldMk cId="3487751142" sldId="324"/>
            <ac:spMk id="15" creationId="{2C734620-FE11-68FC-7652-70B61892DDFF}"/>
          </ac:spMkLst>
        </pc:spChg>
        <pc:spChg chg="mod">
          <ac:chgData name="Rojas, Marco" userId="S::marcor2@illinois.edu::b8bbec14-09c7-4cf0-9b78-4b61e994149c" providerId="AD" clId="Web-{7EA68169-29FC-B74B-17F6-EFB6C506EC36}" dt="2022-04-28T21:32:41.788" v="1689" actId="20577"/>
          <ac:spMkLst>
            <pc:docMk/>
            <pc:sldMk cId="3487751142" sldId="324"/>
            <ac:spMk id="16" creationId="{DE8BCD66-DFCA-D540-95EA-EBDD783907CB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6:54.319" v="1513" actId="14100"/>
          <ac:spMkLst>
            <pc:docMk/>
            <pc:sldMk cId="3487751142" sldId="324"/>
            <ac:spMk id="23" creationId="{8DB1F95D-4DD0-C4C6-C51C-96EB741FC57C}"/>
          </ac:spMkLst>
        </pc:spChg>
        <pc:picChg chg="del">
          <ac:chgData name="Rojas, Marco" userId="S::marcor2@illinois.edu::b8bbec14-09c7-4cf0-9b78-4b61e994149c" providerId="AD" clId="Web-{7EA68169-29FC-B74B-17F6-EFB6C506EC36}" dt="2022-04-28T20:34:21.211" v="831"/>
          <ac:picMkLst>
            <pc:docMk/>
            <pc:sldMk cId="3487751142" sldId="324"/>
            <ac:picMk id="3" creationId="{9AC8328A-0F40-F141-2031-327248C53D30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15:43.788" v="1491" actId="14100"/>
          <ac:picMkLst>
            <pc:docMk/>
            <pc:sldMk cId="3487751142" sldId="324"/>
            <ac:picMk id="5" creationId="{5DC55022-039F-BB91-6114-F13F0D6E051D}"/>
          </ac:picMkLst>
        </pc:picChg>
      </pc:sldChg>
      <pc:sldChg chg="delSp">
        <pc:chgData name="Rojas, Marco" userId="S::marcor2@illinois.edu::b8bbec14-09c7-4cf0-9b78-4b61e994149c" providerId="AD" clId="Web-{7EA68169-29FC-B74B-17F6-EFB6C506EC36}" dt="2022-04-28T20:07:05.306" v="9"/>
        <pc:sldMkLst>
          <pc:docMk/>
          <pc:sldMk cId="1590220878" sldId="325"/>
        </pc:sldMkLst>
        <pc:picChg chg="del">
          <ac:chgData name="Rojas, Marco" userId="S::marcor2@illinois.edu::b8bbec14-09c7-4cf0-9b78-4b61e994149c" providerId="AD" clId="Web-{7EA68169-29FC-B74B-17F6-EFB6C506EC36}" dt="2022-04-28T20:07:05.306" v="9"/>
          <ac:picMkLst>
            <pc:docMk/>
            <pc:sldMk cId="1590220878" sldId="325"/>
            <ac:picMk id="11" creationId="{32AD4899-F02B-9792-6934-59C3B4BDD8C3}"/>
          </ac:picMkLst>
        </pc:picChg>
      </pc:sldChg>
      <pc:sldChg chg="delSp">
        <pc:chgData name="Rojas, Marco" userId="S::marcor2@illinois.edu::b8bbec14-09c7-4cf0-9b78-4b61e994149c" providerId="AD" clId="Web-{7EA68169-29FC-B74B-17F6-EFB6C506EC36}" dt="2022-04-28T20:07:07.009" v="10"/>
        <pc:sldMkLst>
          <pc:docMk/>
          <pc:sldMk cId="4017617948" sldId="326"/>
        </pc:sldMkLst>
        <pc:picChg chg="del">
          <ac:chgData name="Rojas, Marco" userId="S::marcor2@illinois.edu::b8bbec14-09c7-4cf0-9b78-4b61e994149c" providerId="AD" clId="Web-{7EA68169-29FC-B74B-17F6-EFB6C506EC36}" dt="2022-04-28T20:07:07.009" v="10"/>
          <ac:picMkLst>
            <pc:docMk/>
            <pc:sldMk cId="4017617948" sldId="326"/>
            <ac:picMk id="2" creationId="{48580E98-EFF4-3817-52E7-3EBE8F4BE50F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32:21.600" v="1679" actId="20577"/>
        <pc:sldMkLst>
          <pc:docMk/>
          <pc:sldMk cId="1322789459" sldId="327"/>
        </pc:sldMkLst>
        <pc:spChg chg="mod">
          <ac:chgData name="Rojas, Marco" userId="S::marcor2@illinois.edu::b8bbec14-09c7-4cf0-9b78-4b61e994149c" providerId="AD" clId="Web-{7EA68169-29FC-B74B-17F6-EFB6C506EC36}" dt="2022-04-28T21:07:10.991" v="1370" actId="20577"/>
          <ac:spMkLst>
            <pc:docMk/>
            <pc:sldMk cId="1322789459" sldId="327"/>
            <ac:spMk id="4" creationId="{1392D64F-8A7E-05DF-BE3F-143614CB44EA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8:00.460" v="1520" actId="14100"/>
          <ac:spMkLst>
            <pc:docMk/>
            <pc:sldMk cId="1322789459" sldId="327"/>
            <ac:spMk id="6" creationId="{B01D5251-22A2-AEDC-6BA2-125685D96AA3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8:12.272" v="1524" actId="14100"/>
          <ac:spMkLst>
            <pc:docMk/>
            <pc:sldMk cId="1322789459" sldId="327"/>
            <ac:spMk id="7" creationId="{EBE8A0F0-D9E9-2CAD-A2D3-EE98CAD5E9AD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9:38.944" v="1536" actId="14100"/>
          <ac:spMkLst>
            <pc:docMk/>
            <pc:sldMk cId="1322789459" sldId="327"/>
            <ac:spMk id="8" creationId="{F28AC052-C9B9-21FD-7786-35962AD0EF27}"/>
          </ac:spMkLst>
        </pc:spChg>
        <pc:spChg chg="mod">
          <ac:chgData name="Rojas, Marco" userId="S::marcor2@illinois.edu::b8bbec14-09c7-4cf0-9b78-4b61e994149c" providerId="AD" clId="Web-{7EA68169-29FC-B74B-17F6-EFB6C506EC36}" dt="2022-04-28T21:32:21.600" v="1679" actId="20577"/>
          <ac:spMkLst>
            <pc:docMk/>
            <pc:sldMk cId="1322789459" sldId="327"/>
            <ac:spMk id="16" creationId="{DE8BCD66-DFCA-D540-95EA-EBDD783907CB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9:02.569" v="1534" actId="14100"/>
          <ac:spMkLst>
            <pc:docMk/>
            <pc:sldMk cId="1322789459" sldId="327"/>
            <ac:spMk id="24" creationId="{C246EBD0-97D3-4162-0601-A9717584C082}"/>
          </ac:spMkLst>
        </pc:spChg>
        <pc:picChg chg="del">
          <ac:chgData name="Rojas, Marco" userId="S::marcor2@illinois.edu::b8bbec14-09c7-4cf0-9b78-4b61e994149c" providerId="AD" clId="Web-{7EA68169-29FC-B74B-17F6-EFB6C506EC36}" dt="2022-04-28T20:33:51.586" v="826"/>
          <ac:picMkLst>
            <pc:docMk/>
            <pc:sldMk cId="1322789459" sldId="327"/>
            <ac:picMk id="2" creationId="{1048447E-D99B-725A-C710-ADECA842FC05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17:47.319" v="1517" actId="1076"/>
          <ac:picMkLst>
            <pc:docMk/>
            <pc:sldMk cId="1322789459" sldId="327"/>
            <ac:picMk id="5" creationId="{D83C3518-E044-9853-A245-128245A3C35C}"/>
          </ac:picMkLst>
        </pc:picChg>
      </pc:sldChg>
      <pc:sldChg chg="modSp">
        <pc:chgData name="Rojas, Marco" userId="S::marcor2@illinois.edu::b8bbec14-09c7-4cf0-9b78-4b61e994149c" providerId="AD" clId="Web-{7EA68169-29FC-B74B-17F6-EFB6C506EC36}" dt="2022-04-28T21:48:16.616" v="1739" actId="20577"/>
        <pc:sldMkLst>
          <pc:docMk/>
          <pc:sldMk cId="188229844" sldId="328"/>
        </pc:sldMkLst>
        <pc:spChg chg="mod">
          <ac:chgData name="Rojas, Marco" userId="S::marcor2@illinois.edu::b8bbec14-09c7-4cf0-9b78-4b61e994149c" providerId="AD" clId="Web-{7EA68169-29FC-B74B-17F6-EFB6C506EC36}" dt="2022-04-28T21:48:16.616" v="1739" actId="20577"/>
          <ac:spMkLst>
            <pc:docMk/>
            <pc:sldMk cId="188229844" sldId="328"/>
            <ac:spMk id="10" creationId="{27665576-A5D7-BA07-7ED3-6435F2744F90}"/>
          </ac:spMkLst>
        </pc:spChg>
      </pc:sldChg>
      <pc:sldChg chg="addSp delSp modSp">
        <pc:chgData name="Rojas, Marco" userId="S::marcor2@illinois.edu::b8bbec14-09c7-4cf0-9b78-4b61e994149c" providerId="AD" clId="Web-{7EA68169-29FC-B74B-17F6-EFB6C506EC36}" dt="2022-04-28T21:34:17.256" v="1713" actId="1076"/>
        <pc:sldMkLst>
          <pc:docMk/>
          <pc:sldMk cId="2583614013" sldId="329"/>
        </pc:sldMkLst>
        <pc:spChg chg="mod">
          <ac:chgData name="Rojas, Marco" userId="S::marcor2@illinois.edu::b8bbec14-09c7-4cf0-9b78-4b61e994149c" providerId="AD" clId="Web-{7EA68169-29FC-B74B-17F6-EFB6C506EC36}" dt="2022-04-28T21:07:17.944" v="1372" actId="20577"/>
          <ac:spMkLst>
            <pc:docMk/>
            <pc:sldMk cId="2583614013" sldId="329"/>
            <ac:spMk id="3" creationId="{548B1898-18F2-3F71-C6D4-CBAE32332E12}"/>
          </ac:spMkLst>
        </pc:spChg>
        <pc:spChg chg="add mod">
          <ac:chgData name="Rojas, Marco" userId="S::marcor2@illinois.edu::b8bbec14-09c7-4cf0-9b78-4b61e994149c" providerId="AD" clId="Web-{7EA68169-29FC-B74B-17F6-EFB6C506EC36}" dt="2022-04-28T21:34:17.256" v="1713" actId="1076"/>
          <ac:spMkLst>
            <pc:docMk/>
            <pc:sldMk cId="2583614013" sldId="329"/>
            <ac:spMk id="4" creationId="{3B3F7CC2-DA00-9C33-00B7-A8203E058E68}"/>
          </ac:spMkLst>
        </pc:spChg>
        <pc:spChg chg="mod">
          <ac:chgData name="Rojas, Marco" userId="S::marcor2@illinois.edu::b8bbec14-09c7-4cf0-9b78-4b61e994149c" providerId="AD" clId="Web-{7EA68169-29FC-B74B-17F6-EFB6C506EC36}" dt="2022-04-28T20:47:12.164" v="935" actId="1076"/>
          <ac:spMkLst>
            <pc:docMk/>
            <pc:sldMk cId="2583614013" sldId="329"/>
            <ac:spMk id="32" creationId="{7E6DEFDB-A1E3-9EB8-68E4-14109E639160}"/>
          </ac:spMkLst>
        </pc:spChg>
        <pc:spChg chg="mod">
          <ac:chgData name="Rojas, Marco" userId="S::marcor2@illinois.edu::b8bbec14-09c7-4cf0-9b78-4b61e994149c" providerId="AD" clId="Web-{7EA68169-29FC-B74B-17F6-EFB6C506EC36}" dt="2022-04-28T20:47:31.992" v="940" actId="1076"/>
          <ac:spMkLst>
            <pc:docMk/>
            <pc:sldMk cId="2583614013" sldId="329"/>
            <ac:spMk id="34" creationId="{487B408E-D414-A1DC-AC06-931924CC4BC9}"/>
          </ac:spMkLst>
        </pc:spChg>
        <pc:spChg chg="mod">
          <ac:chgData name="Rojas, Marco" userId="S::marcor2@illinois.edu::b8bbec14-09c7-4cf0-9b78-4b61e994149c" providerId="AD" clId="Web-{7EA68169-29FC-B74B-17F6-EFB6C506EC36}" dt="2022-04-28T20:47:22.601" v="938" actId="1076"/>
          <ac:spMkLst>
            <pc:docMk/>
            <pc:sldMk cId="2583614013" sldId="329"/>
            <ac:spMk id="35" creationId="{89781611-D6EB-22B6-6ECD-08B2956D04A5}"/>
          </ac:spMkLst>
        </pc:spChg>
        <pc:spChg chg="mod">
          <ac:chgData name="Rojas, Marco" userId="S::marcor2@illinois.edu::b8bbec14-09c7-4cf0-9b78-4b61e994149c" providerId="AD" clId="Web-{7EA68169-29FC-B74B-17F6-EFB6C506EC36}" dt="2022-04-28T20:48:35.242" v="955" actId="20577"/>
          <ac:spMkLst>
            <pc:docMk/>
            <pc:sldMk cId="2583614013" sldId="329"/>
            <ac:spMk id="37" creationId="{9895F47E-03C7-F3B2-9486-AAA203024175}"/>
          </ac:spMkLst>
        </pc:spChg>
        <pc:spChg chg="mod">
          <ac:chgData name="Rojas, Marco" userId="S::marcor2@illinois.edu::b8bbec14-09c7-4cf0-9b78-4b61e994149c" providerId="AD" clId="Web-{7EA68169-29FC-B74B-17F6-EFB6C506EC36}" dt="2022-04-28T20:47:58.445" v="947" actId="1076"/>
          <ac:spMkLst>
            <pc:docMk/>
            <pc:sldMk cId="2583614013" sldId="329"/>
            <ac:spMk id="39" creationId="{DACE3DA5-D2DA-CB3A-8492-807DD142E68D}"/>
          </ac:spMkLst>
        </pc:spChg>
        <pc:spChg chg="mod">
          <ac:chgData name="Rojas, Marco" userId="S::marcor2@illinois.edu::b8bbec14-09c7-4cf0-9b78-4b61e994149c" providerId="AD" clId="Web-{7EA68169-29FC-B74B-17F6-EFB6C506EC36}" dt="2022-04-28T20:48:21.226" v="951" actId="1076"/>
          <ac:spMkLst>
            <pc:docMk/>
            <pc:sldMk cId="2583614013" sldId="329"/>
            <ac:spMk id="41" creationId="{54695456-D2C0-A7CE-A7E8-5A3BBF2C8102}"/>
          </ac:spMkLst>
        </pc:spChg>
        <pc:spChg chg="mod">
          <ac:chgData name="Rojas, Marco" userId="S::marcor2@illinois.edu::b8bbec14-09c7-4cf0-9b78-4b61e994149c" providerId="AD" clId="Web-{7EA68169-29FC-B74B-17F6-EFB6C506EC36}" dt="2022-04-28T20:48:04.211" v="948" actId="1076"/>
          <ac:spMkLst>
            <pc:docMk/>
            <pc:sldMk cId="2583614013" sldId="329"/>
            <ac:spMk id="43" creationId="{355FB470-0975-311A-14F0-7F160F42DA48}"/>
          </ac:spMkLst>
        </pc:spChg>
        <pc:spChg chg="mod">
          <ac:chgData name="Rojas, Marco" userId="S::marcor2@illinois.edu::b8bbec14-09c7-4cf0-9b78-4b61e994149c" providerId="AD" clId="Web-{7EA68169-29FC-B74B-17F6-EFB6C506EC36}" dt="2022-04-28T20:48:47.632" v="957" actId="20577"/>
          <ac:spMkLst>
            <pc:docMk/>
            <pc:sldMk cId="2583614013" sldId="329"/>
            <ac:spMk id="51" creationId="{6ED0412C-B719-8BC2-66A8-3315461150E7}"/>
          </ac:spMkLst>
        </pc:spChg>
        <pc:picChg chg="del">
          <ac:chgData name="Rojas, Marco" userId="S::marcor2@illinois.edu::b8bbec14-09c7-4cf0-9b78-4b61e994149c" providerId="AD" clId="Web-{7EA68169-29FC-B74B-17F6-EFB6C506EC36}" dt="2022-04-28T20:37:53.101" v="872"/>
          <ac:picMkLst>
            <pc:docMk/>
            <pc:sldMk cId="2583614013" sldId="329"/>
            <ac:picMk id="46" creationId="{F086A039-F697-0E3B-2D71-DDB5D0331A6B}"/>
          </ac:picMkLst>
        </pc:picChg>
        <pc:cxnChg chg="mod">
          <ac:chgData name="Rojas, Marco" userId="S::marcor2@illinois.edu::b8bbec14-09c7-4cf0-9b78-4b61e994149c" providerId="AD" clId="Web-{7EA68169-29FC-B74B-17F6-EFB6C506EC36}" dt="2022-04-28T20:47:42.507" v="943" actId="14100"/>
          <ac:cxnSpMkLst>
            <pc:docMk/>
            <pc:sldMk cId="2583614013" sldId="329"/>
            <ac:cxnSpMk id="36" creationId="{E1783421-A76B-79DE-8313-144CC21DC673}"/>
          </ac:cxnSpMkLst>
        </pc:cxnChg>
        <pc:cxnChg chg="mod">
          <ac:chgData name="Rojas, Marco" userId="S::marcor2@illinois.edu::b8bbec14-09c7-4cf0-9b78-4b61e994149c" providerId="AD" clId="Web-{7EA68169-29FC-B74B-17F6-EFB6C506EC36}" dt="2022-04-28T20:47:34.757" v="941" actId="1076"/>
          <ac:cxnSpMkLst>
            <pc:docMk/>
            <pc:sldMk cId="2583614013" sldId="329"/>
            <ac:cxnSpMk id="38" creationId="{091AA2E6-C662-0C08-928F-7EDB741077AA}"/>
          </ac:cxnSpMkLst>
        </pc:cxnChg>
        <pc:cxnChg chg="mod">
          <ac:chgData name="Rojas, Marco" userId="S::marcor2@illinois.edu::b8bbec14-09c7-4cf0-9b78-4b61e994149c" providerId="AD" clId="Web-{7EA68169-29FC-B74B-17F6-EFB6C506EC36}" dt="2022-04-28T20:47:49.960" v="945" actId="1076"/>
          <ac:cxnSpMkLst>
            <pc:docMk/>
            <pc:sldMk cId="2583614013" sldId="329"/>
            <ac:cxnSpMk id="40" creationId="{01E7D0F1-4CEC-FF37-1905-734AC08FC18F}"/>
          </ac:cxnSpMkLst>
        </pc:cxnChg>
        <pc:cxnChg chg="mod">
          <ac:chgData name="Rojas, Marco" userId="S::marcor2@illinois.edu::b8bbec14-09c7-4cf0-9b78-4b61e994149c" providerId="AD" clId="Web-{7EA68169-29FC-B74B-17F6-EFB6C506EC36}" dt="2022-04-28T20:48:12.758" v="950" actId="1076"/>
          <ac:cxnSpMkLst>
            <pc:docMk/>
            <pc:sldMk cId="2583614013" sldId="329"/>
            <ac:cxnSpMk id="42" creationId="{BF79CF10-C4E0-6598-C8E0-6EFEFBC68415}"/>
          </ac:cxnSpMkLst>
        </pc:cxnChg>
        <pc:cxnChg chg="del">
          <ac:chgData name="Rojas, Marco" userId="S::marcor2@illinois.edu::b8bbec14-09c7-4cf0-9b78-4b61e994149c" providerId="AD" clId="Web-{7EA68169-29FC-B74B-17F6-EFB6C506EC36}" dt="2022-04-28T20:47:14.476" v="936"/>
          <ac:cxnSpMkLst>
            <pc:docMk/>
            <pc:sldMk cId="2583614013" sldId="329"/>
            <ac:cxnSpMk id="48" creationId="{F36195A7-4DBA-5C97-710B-F90DF629ED04}"/>
          </ac:cxnSpMkLst>
        </pc:cxnChg>
        <pc:cxnChg chg="mod">
          <ac:chgData name="Rojas, Marco" userId="S::marcor2@illinois.edu::b8bbec14-09c7-4cf0-9b78-4b61e994149c" providerId="AD" clId="Web-{7EA68169-29FC-B74B-17F6-EFB6C506EC36}" dt="2022-04-28T20:47:19.961" v="937" actId="1076"/>
          <ac:cxnSpMkLst>
            <pc:docMk/>
            <pc:sldMk cId="2583614013" sldId="329"/>
            <ac:cxnSpMk id="49" creationId="{F9A0481C-1FFA-4F69-EA1E-53F055E23256}"/>
          </ac:cxnSpMkLst>
        </pc:cxnChg>
      </pc:sldChg>
      <pc:sldChg chg="modSp">
        <pc:chgData name="Rojas, Marco" userId="S::marcor2@illinois.edu::b8bbec14-09c7-4cf0-9b78-4b61e994149c" providerId="AD" clId="Web-{7EA68169-29FC-B74B-17F6-EFB6C506EC36}" dt="2022-04-28T21:48:22.851" v="1740" actId="20577"/>
        <pc:sldMkLst>
          <pc:docMk/>
          <pc:sldMk cId="1698165904" sldId="330"/>
        </pc:sldMkLst>
        <pc:spChg chg="mod">
          <ac:chgData name="Rojas, Marco" userId="S::marcor2@illinois.edu::b8bbec14-09c7-4cf0-9b78-4b61e994149c" providerId="AD" clId="Web-{7EA68169-29FC-B74B-17F6-EFB6C506EC36}" dt="2022-04-28T21:48:22.851" v="1740" actId="20577"/>
          <ac:spMkLst>
            <pc:docMk/>
            <pc:sldMk cId="1698165904" sldId="330"/>
            <ac:spMk id="3" creationId="{E1EBC723-A34E-24E2-7386-FEDD0194DC2D}"/>
          </ac:spMkLst>
        </pc:spChg>
      </pc:sldChg>
      <pc:sldChg chg="addSp delSp modSp">
        <pc:chgData name="Rojas, Marco" userId="S::marcor2@illinois.edu::b8bbec14-09c7-4cf0-9b78-4b61e994149c" providerId="AD" clId="Web-{7EA68169-29FC-B74B-17F6-EFB6C506EC36}" dt="2022-04-28T21:31:59.647" v="1673" actId="20577"/>
        <pc:sldMkLst>
          <pc:docMk/>
          <pc:sldMk cId="1010502475" sldId="331"/>
        </pc:sldMkLst>
        <pc:spChg chg="mod">
          <ac:chgData name="Rojas, Marco" userId="S::marcor2@illinois.edu::b8bbec14-09c7-4cf0-9b78-4b61e994149c" providerId="AD" clId="Web-{7EA68169-29FC-B74B-17F6-EFB6C506EC36}" dt="2022-04-28T21:31:59.647" v="1673" actId="20577"/>
          <ac:spMkLst>
            <pc:docMk/>
            <pc:sldMk cId="1010502475" sldId="331"/>
            <ac:spMk id="3" creationId="{06BCB75B-EDD2-2CAF-D1B2-9D5E8B3A21C0}"/>
          </ac:spMkLst>
        </pc:spChg>
        <pc:spChg chg="del">
          <ac:chgData name="Rojas, Marco" userId="S::marcor2@illinois.edu::b8bbec14-09c7-4cf0-9b78-4b61e994149c" providerId="AD" clId="Web-{7EA68169-29FC-B74B-17F6-EFB6C506EC36}" dt="2022-04-28T21:24:08.850" v="1569"/>
          <ac:spMkLst>
            <pc:docMk/>
            <pc:sldMk cId="1010502475" sldId="331"/>
            <ac:spMk id="5" creationId="{C8D3D975-D243-4045-9EF4-81265490CC1D}"/>
          </ac:spMkLst>
        </pc:spChg>
        <pc:spChg chg="mod">
          <ac:chgData name="Rojas, Marco" userId="S::marcor2@illinois.edu::b8bbec14-09c7-4cf0-9b78-4b61e994149c" providerId="AD" clId="Web-{7EA68169-29FC-B74B-17F6-EFB6C506EC36}" dt="2022-04-28T21:06:37.054" v="1364" actId="20577"/>
          <ac:spMkLst>
            <pc:docMk/>
            <pc:sldMk cId="1010502475" sldId="331"/>
            <ac:spMk id="6" creationId="{9B42478B-AAA7-BF2D-5052-DB7DD760DA50}"/>
          </ac:spMkLst>
        </pc:spChg>
        <pc:spChg chg="mod">
          <ac:chgData name="Rojas, Marco" userId="S::marcor2@illinois.edu::b8bbec14-09c7-4cf0-9b78-4b61e994149c" providerId="AD" clId="Web-{7EA68169-29FC-B74B-17F6-EFB6C506EC36}" dt="2022-04-28T20:06:50.603" v="4" actId="20577"/>
          <ac:spMkLst>
            <pc:docMk/>
            <pc:sldMk cId="1010502475" sldId="331"/>
            <ac:spMk id="22" creationId="{E5C4797A-9E3A-5249-A095-A6C6B60647CE}"/>
          </ac:spMkLst>
        </pc:spChg>
        <pc:picChg chg="add mod">
          <ac:chgData name="Rojas, Marco" userId="S::marcor2@illinois.edu::b8bbec14-09c7-4cf0-9b78-4b61e994149c" providerId="AD" clId="Web-{7EA68169-29FC-B74B-17F6-EFB6C506EC36}" dt="2022-04-28T21:24:16.288" v="1573" actId="1076"/>
          <ac:picMkLst>
            <pc:docMk/>
            <pc:sldMk cId="1010502475" sldId="331"/>
            <ac:picMk id="7" creationId="{46FF236C-A36D-0292-7371-9AB14EEFB3B1}"/>
          </ac:picMkLst>
        </pc:picChg>
      </pc:sldChg>
      <pc:sldChg chg="addSp modSp">
        <pc:chgData name="Rojas, Marco" userId="S::marcor2@illinois.edu::b8bbec14-09c7-4cf0-9b78-4b61e994149c" providerId="AD" clId="Web-{7EA68169-29FC-B74B-17F6-EFB6C506EC36}" dt="2022-04-28T21:48:25.554" v="1741" actId="20577"/>
        <pc:sldMkLst>
          <pc:docMk/>
          <pc:sldMk cId="820826826" sldId="332"/>
        </pc:sldMkLst>
        <pc:spChg chg="mod">
          <ac:chgData name="Rojas, Marco" userId="S::marcor2@illinois.edu::b8bbec14-09c7-4cf0-9b78-4b61e994149c" providerId="AD" clId="Web-{7EA68169-29FC-B74B-17F6-EFB6C506EC36}" dt="2022-04-28T21:48:25.554" v="1741" actId="20577"/>
          <ac:spMkLst>
            <pc:docMk/>
            <pc:sldMk cId="820826826" sldId="332"/>
            <ac:spMk id="5" creationId="{6E629FEE-0D54-DA45-992E-082E21979251}"/>
          </ac:spMkLst>
        </pc:spChg>
        <pc:spChg chg="add mod">
          <ac:chgData name="Rojas, Marco" userId="S::marcor2@illinois.edu::b8bbec14-09c7-4cf0-9b78-4b61e994149c" providerId="AD" clId="Web-{7EA68169-29FC-B74B-17F6-EFB6C506EC36}" dt="2022-04-28T20:54:11.695" v="1031" actId="20577"/>
          <ac:spMkLst>
            <pc:docMk/>
            <pc:sldMk cId="820826826" sldId="332"/>
            <ac:spMk id="6" creationId="{B2D393FB-B6C4-3F5B-957D-5D9E1BEB7568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3:50.335" v="1478" actId="1076"/>
          <ac:spMkLst>
            <pc:docMk/>
            <pc:sldMk cId="820826826" sldId="332"/>
            <ac:spMk id="14" creationId="{4D3C091E-336D-D39C-8F3D-3CEDD6D9B752}"/>
          </ac:spMkLst>
        </pc:spChg>
        <pc:picChg chg="mod">
          <ac:chgData name="Rojas, Marco" userId="S::marcor2@illinois.edu::b8bbec14-09c7-4cf0-9b78-4b61e994149c" providerId="AD" clId="Web-{7EA68169-29FC-B74B-17F6-EFB6C506EC36}" dt="2022-04-28T21:13:46.710" v="1477" actId="14100"/>
          <ac:picMkLst>
            <pc:docMk/>
            <pc:sldMk cId="820826826" sldId="332"/>
            <ac:picMk id="2" creationId="{9CB4C7AB-9C7B-7AD9-D9E9-5BAB2C3FC0AF}"/>
          </ac:picMkLst>
        </pc:picChg>
        <pc:picChg chg="mod">
          <ac:chgData name="Rojas, Marco" userId="S::marcor2@illinois.edu::b8bbec14-09c7-4cf0-9b78-4b61e994149c" providerId="AD" clId="Web-{7EA68169-29FC-B74B-17F6-EFB6C506EC36}" dt="2022-04-28T20:53:51.038" v="1006" actId="1076"/>
          <ac:picMkLst>
            <pc:docMk/>
            <pc:sldMk cId="820826826" sldId="332"/>
            <ac:picMk id="4" creationId="{A56DB3D1-1CF1-E297-B32B-124D135A4815}"/>
          </ac:picMkLst>
        </pc:picChg>
      </pc:sldChg>
      <pc:sldChg chg="new del">
        <pc:chgData name="Rojas, Marco" userId="S::marcor2@illinois.edu::b8bbec14-09c7-4cf0-9b78-4b61e994149c" providerId="AD" clId="Web-{7EA68169-29FC-B74B-17F6-EFB6C506EC36}" dt="2022-04-28T20:06:22.446" v="1"/>
        <pc:sldMkLst>
          <pc:docMk/>
          <pc:sldMk cId="1948628413" sldId="333"/>
        </pc:sldMkLst>
      </pc:sldChg>
      <pc:sldChg chg="addSp delSp modSp add replId">
        <pc:chgData name="Rojas, Marco" userId="S::marcor2@illinois.edu::b8bbec14-09c7-4cf0-9b78-4b61e994149c" providerId="AD" clId="Web-{7EA68169-29FC-B74B-17F6-EFB6C506EC36}" dt="2022-04-28T21:48:03.585" v="1735" actId="20577"/>
        <pc:sldMkLst>
          <pc:docMk/>
          <pc:sldMk cId="3307440510" sldId="333"/>
        </pc:sldMkLst>
        <pc:spChg chg="mod">
          <ac:chgData name="Rojas, Marco" userId="S::marcor2@illinois.edu::b8bbec14-09c7-4cf0-9b78-4b61e994149c" providerId="AD" clId="Web-{7EA68169-29FC-B74B-17F6-EFB6C506EC36}" dt="2022-04-28T21:48:03.585" v="1735" actId="20577"/>
          <ac:spMkLst>
            <pc:docMk/>
            <pc:sldMk cId="3307440510" sldId="333"/>
            <ac:spMk id="4" creationId="{E6DD602D-4290-80BF-2F9A-F243B508778F}"/>
          </ac:spMkLst>
        </pc:spChg>
        <pc:spChg chg="add del mod">
          <ac:chgData name="Rojas, Marco" userId="S::marcor2@illinois.edu::b8bbec14-09c7-4cf0-9b78-4b61e994149c" providerId="AD" clId="Web-{7EA68169-29FC-B74B-17F6-EFB6C506EC36}" dt="2022-04-28T21:45:43.929" v="1730"/>
          <ac:spMkLst>
            <pc:docMk/>
            <pc:sldMk cId="3307440510" sldId="333"/>
            <ac:spMk id="6" creationId="{B6F3E3BC-180B-4E72-0316-7629DE331602}"/>
          </ac:spMkLst>
        </pc:spChg>
        <pc:picChg chg="del">
          <ac:chgData name="Rojas, Marco" userId="S::marcor2@illinois.edu::b8bbec14-09c7-4cf0-9b78-4b61e994149c" providerId="AD" clId="Web-{7EA68169-29FC-B74B-17F6-EFB6C506EC36}" dt="2022-04-28T20:52:28.507" v="962"/>
          <ac:picMkLst>
            <pc:docMk/>
            <pc:sldMk cId="3307440510" sldId="333"/>
            <ac:picMk id="2" creationId="{4BC19BBF-1716-24D0-2577-1FD913F9BBA3}"/>
          </ac:picMkLst>
        </pc:picChg>
        <pc:picChg chg="add del mod modCrop">
          <ac:chgData name="Rojas, Marco" userId="S::marcor2@illinois.edu::b8bbec14-09c7-4cf0-9b78-4b61e994149c" providerId="AD" clId="Web-{7EA68169-29FC-B74B-17F6-EFB6C506EC36}" dt="2022-04-28T21:45:43.929" v="1731"/>
          <ac:picMkLst>
            <pc:docMk/>
            <pc:sldMk cId="3307440510" sldId="333"/>
            <ac:picMk id="5" creationId="{DCFC59B5-6ADF-D6F9-4A24-A841F5E37C05}"/>
          </ac:picMkLst>
        </pc:picChg>
      </pc:sldChg>
      <pc:sldChg chg="modSp">
        <pc:chgData name="Rojas, Marco" userId="S::marcor2@illinois.edu::b8bbec14-09c7-4cf0-9b78-4b61e994149c" providerId="AD" clId="Web-{7EA68169-29FC-B74B-17F6-EFB6C506EC36}" dt="2022-04-28T20:43:48.570" v="908" actId="20577"/>
        <pc:sldMkLst>
          <pc:docMk/>
          <pc:sldMk cId="2209550741" sldId="334"/>
        </pc:sldMkLst>
        <pc:spChg chg="mod">
          <ac:chgData name="Rojas, Marco" userId="S::marcor2@illinois.edu::b8bbec14-09c7-4cf0-9b78-4b61e994149c" providerId="AD" clId="Web-{7EA68169-29FC-B74B-17F6-EFB6C506EC36}" dt="2022-04-28T20:43:27.617" v="902" actId="20577"/>
          <ac:spMkLst>
            <pc:docMk/>
            <pc:sldMk cId="2209550741" sldId="334"/>
            <ac:spMk id="4" creationId="{34589D94-E31C-4C43-85E8-77C5C3CC079F}"/>
          </ac:spMkLst>
        </pc:spChg>
        <pc:spChg chg="mod">
          <ac:chgData name="Rojas, Marco" userId="S::marcor2@illinois.edu::b8bbec14-09c7-4cf0-9b78-4b61e994149c" providerId="AD" clId="Web-{7EA68169-29FC-B74B-17F6-EFB6C506EC36}" dt="2022-04-28T20:43:48.570" v="908" actId="20577"/>
          <ac:spMkLst>
            <pc:docMk/>
            <pc:sldMk cId="2209550741" sldId="334"/>
            <ac:spMk id="10" creationId="{D308366C-A314-5F49-8914-5EAAE7B54785}"/>
          </ac:spMkLst>
        </pc:spChg>
      </pc:sldChg>
      <pc:sldChg chg="addSp delSp modSp add replId">
        <pc:chgData name="Rojas, Marco" userId="S::marcor2@illinois.edu::b8bbec14-09c7-4cf0-9b78-4b61e994149c" providerId="AD" clId="Web-{7EA68169-29FC-B74B-17F6-EFB6C506EC36}" dt="2022-04-28T20:28:05.633" v="749" actId="14100"/>
        <pc:sldMkLst>
          <pc:docMk/>
          <pc:sldMk cId="1332845967" sldId="335"/>
        </pc:sldMkLst>
        <pc:spChg chg="del mod">
          <ac:chgData name="Rojas, Marco" userId="S::marcor2@illinois.edu::b8bbec14-09c7-4cf0-9b78-4b61e994149c" providerId="AD" clId="Web-{7EA68169-29FC-B74B-17F6-EFB6C506EC36}" dt="2022-04-28T20:24:26.196" v="698"/>
          <ac:spMkLst>
            <pc:docMk/>
            <pc:sldMk cId="1332845967" sldId="335"/>
            <ac:spMk id="4" creationId="{23C9ECFD-12DB-26FD-8E1F-B070D08A29CD}"/>
          </ac:spMkLst>
        </pc:spChg>
        <pc:spChg chg="add mod">
          <ac:chgData name="Rojas, Marco" userId="S::marcor2@illinois.edu::b8bbec14-09c7-4cf0-9b78-4b61e994149c" providerId="AD" clId="Web-{7EA68169-29FC-B74B-17F6-EFB6C506EC36}" dt="2022-04-28T20:27:29.149" v="716"/>
          <ac:spMkLst>
            <pc:docMk/>
            <pc:sldMk cId="1332845967" sldId="335"/>
            <ac:spMk id="7" creationId="{55F04465-FF26-03DE-BD29-A60298D98FE3}"/>
          </ac:spMkLst>
        </pc:spChg>
        <pc:spChg chg="del">
          <ac:chgData name="Rojas, Marco" userId="S::marcor2@illinois.edu::b8bbec14-09c7-4cf0-9b78-4b61e994149c" providerId="AD" clId="Web-{7EA68169-29FC-B74B-17F6-EFB6C506EC36}" dt="2022-04-28T20:24:27.649" v="699"/>
          <ac:spMkLst>
            <pc:docMk/>
            <pc:sldMk cId="1332845967" sldId="335"/>
            <ac:spMk id="8" creationId="{CF04A6B1-919C-EC4E-F0C3-7284FF858D08}"/>
          </ac:spMkLst>
        </pc:spChg>
        <pc:spChg chg="add mod">
          <ac:chgData name="Rojas, Marco" userId="S::marcor2@illinois.edu::b8bbec14-09c7-4cf0-9b78-4b61e994149c" providerId="AD" clId="Web-{7EA68169-29FC-B74B-17F6-EFB6C506EC36}" dt="2022-04-28T20:27:48.180" v="730" actId="1076"/>
          <ac:spMkLst>
            <pc:docMk/>
            <pc:sldMk cId="1332845967" sldId="335"/>
            <ac:spMk id="9" creationId="{3FFB48D8-4517-06AB-0038-15AB34D9EB09}"/>
          </ac:spMkLst>
        </pc:spChg>
        <pc:spChg chg="add mod">
          <ac:chgData name="Rojas, Marco" userId="S::marcor2@illinois.edu::b8bbec14-09c7-4cf0-9b78-4b61e994149c" providerId="AD" clId="Web-{7EA68169-29FC-B74B-17F6-EFB6C506EC36}" dt="2022-04-28T20:28:05.633" v="749" actId="14100"/>
          <ac:spMkLst>
            <pc:docMk/>
            <pc:sldMk cId="1332845967" sldId="335"/>
            <ac:spMk id="16" creationId="{88BA0ED9-6FE2-FAFD-B614-C532D9956AD3}"/>
          </ac:spMkLst>
        </pc:spChg>
        <pc:spChg chg="mod">
          <ac:chgData name="Rojas, Marco" userId="S::marcor2@illinois.edu::b8bbec14-09c7-4cf0-9b78-4b61e994149c" providerId="AD" clId="Web-{7EA68169-29FC-B74B-17F6-EFB6C506EC36}" dt="2022-04-28T20:24:19.946" v="694" actId="20577"/>
          <ac:spMkLst>
            <pc:docMk/>
            <pc:sldMk cId="1332845967" sldId="335"/>
            <ac:spMk id="25" creationId="{F16B2361-653D-7E4D-8721-180599C301C2}"/>
          </ac:spMkLst>
        </pc:spChg>
        <pc:picChg chg="del">
          <ac:chgData name="Rojas, Marco" userId="S::marcor2@illinois.edu::b8bbec14-09c7-4cf0-9b78-4b61e994149c" providerId="AD" clId="Web-{7EA68169-29FC-B74B-17F6-EFB6C506EC36}" dt="2022-04-28T20:24:21.742" v="696"/>
          <ac:picMkLst>
            <pc:docMk/>
            <pc:sldMk cId="1332845967" sldId="335"/>
            <ac:picMk id="2" creationId="{F5235933-7EC2-D320-4EC4-DB7EB62EB927}"/>
          </ac:picMkLst>
        </pc:picChg>
        <pc:picChg chg="del">
          <ac:chgData name="Rojas, Marco" userId="S::marcor2@illinois.edu::b8bbec14-09c7-4cf0-9b78-4b61e994149c" providerId="AD" clId="Web-{7EA68169-29FC-B74B-17F6-EFB6C506EC36}" dt="2022-04-28T20:24:21.617" v="695"/>
          <ac:picMkLst>
            <pc:docMk/>
            <pc:sldMk cId="1332845967" sldId="335"/>
            <ac:picMk id="3" creationId="{8BAC7E96-8E5F-4DEA-ACCD-DC1B3DB2CD2B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26:38.430" v="707" actId="1076"/>
          <ac:picMkLst>
            <pc:docMk/>
            <pc:sldMk cId="1332845967" sldId="335"/>
            <ac:picMk id="5" creationId="{34BD1ADC-E57B-1108-E074-B341195370F8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26:49.524" v="711" actId="14100"/>
          <ac:picMkLst>
            <pc:docMk/>
            <pc:sldMk cId="1332845967" sldId="335"/>
            <ac:picMk id="6" creationId="{AB27380F-0BEF-DB10-D21E-1266BE44922F}"/>
          </ac:picMkLst>
        </pc:picChg>
      </pc:sldChg>
      <pc:sldChg chg="addSp delSp modSp add replId">
        <pc:chgData name="Rojas, Marco" userId="S::marcor2@illinois.edu::b8bbec14-09c7-4cf0-9b78-4b61e994149c" providerId="AD" clId="Web-{7EA68169-29FC-B74B-17F6-EFB6C506EC36}" dt="2022-04-28T20:46:25.117" v="932" actId="20577"/>
        <pc:sldMkLst>
          <pc:docMk/>
          <pc:sldMk cId="140299638" sldId="336"/>
        </pc:sldMkLst>
        <pc:spChg chg="del">
          <ac:chgData name="Rojas, Marco" userId="S::marcor2@illinois.edu::b8bbec14-09c7-4cf0-9b78-4b61e994149c" providerId="AD" clId="Web-{7EA68169-29FC-B74B-17F6-EFB6C506EC36}" dt="2022-04-28T20:37:21.305" v="864"/>
          <ac:spMkLst>
            <pc:docMk/>
            <pc:sldMk cId="140299638" sldId="336"/>
            <ac:spMk id="4" creationId="{23C9ECFD-12DB-26FD-8E1F-B070D08A29CD}"/>
          </ac:spMkLst>
        </pc:spChg>
        <pc:spChg chg="add mod">
          <ac:chgData name="Rojas, Marco" userId="S::marcor2@illinois.edu::b8bbec14-09c7-4cf0-9b78-4b61e994149c" providerId="AD" clId="Web-{7EA68169-29FC-B74B-17F6-EFB6C506EC36}" dt="2022-04-28T20:38:29.008" v="896" actId="20577"/>
          <ac:spMkLst>
            <pc:docMk/>
            <pc:sldMk cId="140299638" sldId="336"/>
            <ac:spMk id="6" creationId="{04A86388-4C6B-C21E-34FE-66667D78BAB9}"/>
          </ac:spMkLst>
        </pc:spChg>
        <pc:spChg chg="del mod">
          <ac:chgData name="Rojas, Marco" userId="S::marcor2@illinois.edu::b8bbec14-09c7-4cf0-9b78-4b61e994149c" providerId="AD" clId="Web-{7EA68169-29FC-B74B-17F6-EFB6C506EC36}" dt="2022-04-28T20:37:23.133" v="866"/>
          <ac:spMkLst>
            <pc:docMk/>
            <pc:sldMk cId="140299638" sldId="336"/>
            <ac:spMk id="8" creationId="{CF04A6B1-919C-EC4E-F0C3-7284FF858D08}"/>
          </ac:spMkLst>
        </pc:spChg>
        <pc:spChg chg="add mod">
          <ac:chgData name="Rojas, Marco" userId="S::marcor2@illinois.edu::b8bbec14-09c7-4cf0-9b78-4b61e994149c" providerId="AD" clId="Web-{7EA68169-29FC-B74B-17F6-EFB6C506EC36}" dt="2022-04-28T20:46:25.117" v="932" actId="20577"/>
          <ac:spMkLst>
            <pc:docMk/>
            <pc:sldMk cId="140299638" sldId="336"/>
            <ac:spMk id="16" creationId="{0B4DBAF8-F9FF-2E1C-C63D-AAB883C2DA6E}"/>
          </ac:spMkLst>
        </pc:spChg>
        <pc:spChg chg="mod">
          <ac:chgData name="Rojas, Marco" userId="S::marcor2@illinois.edu::b8bbec14-09c7-4cf0-9b78-4b61e994149c" providerId="AD" clId="Web-{7EA68169-29FC-B74B-17F6-EFB6C506EC36}" dt="2022-04-28T20:38:01.383" v="873" actId="20577"/>
          <ac:spMkLst>
            <pc:docMk/>
            <pc:sldMk cId="140299638" sldId="336"/>
            <ac:spMk id="25" creationId="{F16B2361-653D-7E4D-8721-180599C301C2}"/>
          </ac:spMkLst>
        </pc:spChg>
        <pc:picChg chg="del mod">
          <ac:chgData name="Rojas, Marco" userId="S::marcor2@illinois.edu::b8bbec14-09c7-4cf0-9b78-4b61e994149c" providerId="AD" clId="Web-{7EA68169-29FC-B74B-17F6-EFB6C506EC36}" dt="2022-04-28T20:37:20.461" v="863"/>
          <ac:picMkLst>
            <pc:docMk/>
            <pc:sldMk cId="140299638" sldId="336"/>
            <ac:picMk id="2" creationId="{F5235933-7EC2-D320-4EC4-DB7EB62EB927}"/>
          </ac:picMkLst>
        </pc:picChg>
        <pc:picChg chg="del">
          <ac:chgData name="Rojas, Marco" userId="S::marcor2@illinois.edu::b8bbec14-09c7-4cf0-9b78-4b61e994149c" providerId="AD" clId="Web-{7EA68169-29FC-B74B-17F6-EFB6C506EC36}" dt="2022-04-28T20:37:19.836" v="861"/>
          <ac:picMkLst>
            <pc:docMk/>
            <pc:sldMk cId="140299638" sldId="336"/>
            <ac:picMk id="3" creationId="{8BAC7E96-8E5F-4DEA-ACCD-DC1B3DB2CD2B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38:15.023" v="877" actId="1076"/>
          <ac:picMkLst>
            <pc:docMk/>
            <pc:sldMk cId="140299638" sldId="336"/>
            <ac:picMk id="5" creationId="{9652678F-DEA3-F919-6826-444C86F340D6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46:09.257" v="911" actId="14100"/>
          <ac:picMkLst>
            <pc:docMk/>
            <pc:sldMk cId="140299638" sldId="336"/>
            <ac:picMk id="7" creationId="{2E8E58A2-216F-2C76-F31D-6ABB969AEE01}"/>
          </ac:picMkLst>
        </pc:picChg>
      </pc:sldChg>
      <pc:sldChg chg="add del replId">
        <pc:chgData name="Rojas, Marco" userId="S::marcor2@illinois.edu::b8bbec14-09c7-4cf0-9b78-4b61e994149c" providerId="AD" clId="Web-{7EA68169-29FC-B74B-17F6-EFB6C506EC36}" dt="2022-04-28T20:37:29.539" v="871"/>
        <pc:sldMkLst>
          <pc:docMk/>
          <pc:sldMk cId="3266592064" sldId="337"/>
        </pc:sldMkLst>
      </pc:sldChg>
      <pc:sldChg chg="add del replId">
        <pc:chgData name="Rojas, Marco" userId="S::marcor2@illinois.edu::b8bbec14-09c7-4cf0-9b78-4b61e994149c" providerId="AD" clId="Web-{7EA68169-29FC-B74B-17F6-EFB6C506EC36}" dt="2022-04-28T20:37:29.539" v="870"/>
        <pc:sldMkLst>
          <pc:docMk/>
          <pc:sldMk cId="2465870685" sldId="338"/>
        </pc:sldMkLst>
      </pc:sldChg>
      <pc:sldChg chg="add del replId">
        <pc:chgData name="Rojas, Marco" userId="S::marcor2@illinois.edu::b8bbec14-09c7-4cf0-9b78-4b61e994149c" providerId="AD" clId="Web-{7EA68169-29FC-B74B-17F6-EFB6C506EC36}" dt="2022-04-28T20:37:29.539" v="869"/>
        <pc:sldMkLst>
          <pc:docMk/>
          <pc:sldMk cId="607397979" sldId="339"/>
        </pc:sldMkLst>
      </pc:sldChg>
      <pc:sldChg chg="add del replId">
        <pc:chgData name="Rojas, Marco" userId="S::marcor2@illinois.edu::b8bbec14-09c7-4cf0-9b78-4b61e994149c" providerId="AD" clId="Web-{7EA68169-29FC-B74B-17F6-EFB6C506EC36}" dt="2022-04-28T20:37:29.539" v="868"/>
        <pc:sldMkLst>
          <pc:docMk/>
          <pc:sldMk cId="1782414260" sldId="340"/>
        </pc:sldMkLst>
      </pc:sldChg>
      <pc:sldChg chg="add del replId">
        <pc:chgData name="Rojas, Marco" userId="S::marcor2@illinois.edu::b8bbec14-09c7-4cf0-9b78-4b61e994149c" providerId="AD" clId="Web-{7EA68169-29FC-B74B-17F6-EFB6C506EC36}" dt="2022-04-28T20:37:29.539" v="867"/>
        <pc:sldMkLst>
          <pc:docMk/>
          <pc:sldMk cId="3856716308" sldId="341"/>
        </pc:sldMkLst>
      </pc:sldChg>
      <pc:sldChg chg="addSp delSp modSp add replId">
        <pc:chgData name="Rojas, Marco" userId="S::marcor2@illinois.edu::b8bbec14-09c7-4cf0-9b78-4b61e994149c" providerId="AD" clId="Web-{7EA68169-29FC-B74B-17F6-EFB6C506EC36}" dt="2022-04-28T20:33:00.070" v="801" actId="14100"/>
        <pc:sldMkLst>
          <pc:docMk/>
          <pc:sldMk cId="3978899042" sldId="342"/>
        </pc:sldMkLst>
        <pc:spChg chg="add mod">
          <ac:chgData name="Rojas, Marco" userId="S::marcor2@illinois.edu::b8bbec14-09c7-4cf0-9b78-4b61e994149c" providerId="AD" clId="Web-{7EA68169-29FC-B74B-17F6-EFB6C506EC36}" dt="2022-04-28T20:29:05.383" v="759" actId="14100"/>
          <ac:spMkLst>
            <pc:docMk/>
            <pc:sldMk cId="3978899042" sldId="342"/>
            <ac:spMk id="3" creationId="{647EDDE6-E71A-2294-8F06-CA6F07666492}"/>
          </ac:spMkLst>
        </pc:spChg>
        <pc:spChg chg="mod">
          <ac:chgData name="Rojas, Marco" userId="S::marcor2@illinois.edu::b8bbec14-09c7-4cf0-9b78-4b61e994149c" providerId="AD" clId="Web-{7EA68169-29FC-B74B-17F6-EFB6C506EC36}" dt="2022-04-28T20:33:00.070" v="801" actId="14100"/>
          <ac:spMkLst>
            <pc:docMk/>
            <pc:sldMk cId="3978899042" sldId="342"/>
            <ac:spMk id="9" creationId="{3FFB48D8-4517-06AB-0038-15AB34D9EB09}"/>
          </ac:spMkLst>
        </pc:spChg>
        <pc:spChg chg="mod">
          <ac:chgData name="Rojas, Marco" userId="S::marcor2@illinois.edu::b8bbec14-09c7-4cf0-9b78-4b61e994149c" providerId="AD" clId="Web-{7EA68169-29FC-B74B-17F6-EFB6C506EC36}" dt="2022-04-28T20:29:53.711" v="788" actId="1076"/>
          <ac:spMkLst>
            <pc:docMk/>
            <pc:sldMk cId="3978899042" sldId="342"/>
            <ac:spMk id="16" creationId="{88BA0ED9-6FE2-FAFD-B614-C532D9956AD3}"/>
          </ac:spMkLst>
        </pc:spChg>
        <pc:spChg chg="add mod">
          <ac:chgData name="Rojas, Marco" userId="S::marcor2@illinois.edu::b8bbec14-09c7-4cf0-9b78-4b61e994149c" providerId="AD" clId="Web-{7EA68169-29FC-B74B-17F6-EFB6C506EC36}" dt="2022-04-28T20:30:11.461" v="794" actId="1076"/>
          <ac:spMkLst>
            <pc:docMk/>
            <pc:sldMk cId="3978899042" sldId="342"/>
            <ac:spMk id="17" creationId="{8637208F-11A4-E42B-5FB0-A5700E9C9EED}"/>
          </ac:spMkLst>
        </pc:spChg>
        <pc:picChg chg="add mod">
          <ac:chgData name="Rojas, Marco" userId="S::marcor2@illinois.edu::b8bbec14-09c7-4cf0-9b78-4b61e994149c" providerId="AD" clId="Web-{7EA68169-29FC-B74B-17F6-EFB6C506EC36}" dt="2022-04-28T20:30:08.914" v="793" actId="1076"/>
          <ac:picMkLst>
            <pc:docMk/>
            <pc:sldMk cId="3978899042" sldId="342"/>
            <ac:picMk id="2" creationId="{2E4BCC0B-D462-0A18-B4A0-10CDDC810A6C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29:37.898" v="767" actId="14100"/>
          <ac:picMkLst>
            <pc:docMk/>
            <pc:sldMk cId="3978899042" sldId="342"/>
            <ac:picMk id="4" creationId="{9DED2C50-329A-0E15-0038-C5CC0A56EAE7}"/>
          </ac:picMkLst>
        </pc:picChg>
        <pc:picChg chg="del">
          <ac:chgData name="Rojas, Marco" userId="S::marcor2@illinois.edu::b8bbec14-09c7-4cf0-9b78-4b61e994149c" providerId="AD" clId="Web-{7EA68169-29FC-B74B-17F6-EFB6C506EC36}" dt="2022-04-28T20:28:37.039" v="751"/>
          <ac:picMkLst>
            <pc:docMk/>
            <pc:sldMk cId="3978899042" sldId="342"/>
            <ac:picMk id="5" creationId="{34BD1ADC-E57B-1108-E074-B341195370F8}"/>
          </ac:picMkLst>
        </pc:picChg>
        <pc:picChg chg="del">
          <ac:chgData name="Rojas, Marco" userId="S::marcor2@illinois.edu::b8bbec14-09c7-4cf0-9b78-4b61e994149c" providerId="AD" clId="Web-{7EA68169-29FC-B74B-17F6-EFB6C506EC36}" dt="2022-04-28T20:28:38.227" v="752"/>
          <ac:picMkLst>
            <pc:docMk/>
            <pc:sldMk cId="3978899042" sldId="342"/>
            <ac:picMk id="6" creationId="{AB27380F-0BEF-DB10-D21E-1266BE44922F}"/>
          </ac:picMkLst>
        </pc:picChg>
      </pc:sldChg>
      <pc:sldChg chg="addSp delSp modSp add replId">
        <pc:chgData name="Rojas, Marco" userId="S::marcor2@illinois.edu::b8bbec14-09c7-4cf0-9b78-4b61e994149c" providerId="AD" clId="Web-{7EA68169-29FC-B74B-17F6-EFB6C506EC36}" dt="2022-04-28T20:34:53.680" v="839" actId="1076"/>
        <pc:sldMkLst>
          <pc:docMk/>
          <pc:sldMk cId="3948009435" sldId="343"/>
        </pc:sldMkLst>
        <pc:spChg chg="del">
          <ac:chgData name="Rojas, Marco" userId="S::marcor2@illinois.edu::b8bbec14-09c7-4cf0-9b78-4b61e994149c" providerId="AD" clId="Web-{7EA68169-29FC-B74B-17F6-EFB6C506EC36}" dt="2022-04-28T20:33:44.789" v="824"/>
          <ac:spMkLst>
            <pc:docMk/>
            <pc:sldMk cId="3948009435" sldId="343"/>
            <ac:spMk id="3" creationId="{647EDDE6-E71A-2294-8F06-CA6F07666492}"/>
          </ac:spMkLst>
        </pc:spChg>
        <pc:spChg chg="mod">
          <ac:chgData name="Rojas, Marco" userId="S::marcor2@illinois.edu::b8bbec14-09c7-4cf0-9b78-4b61e994149c" providerId="AD" clId="Web-{7EA68169-29FC-B74B-17F6-EFB6C506EC36}" dt="2022-04-28T20:34:53.680" v="839" actId="1076"/>
          <ac:spMkLst>
            <pc:docMk/>
            <pc:sldMk cId="3948009435" sldId="343"/>
            <ac:spMk id="9" creationId="{3FFB48D8-4517-06AB-0038-15AB34D9EB09}"/>
          </ac:spMkLst>
        </pc:spChg>
        <pc:spChg chg="mod">
          <ac:chgData name="Rojas, Marco" userId="S::marcor2@illinois.edu::b8bbec14-09c7-4cf0-9b78-4b61e994149c" providerId="AD" clId="Web-{7EA68169-29FC-B74B-17F6-EFB6C506EC36}" dt="2022-04-28T20:33:42.773" v="823" actId="20577"/>
          <ac:spMkLst>
            <pc:docMk/>
            <pc:sldMk cId="3948009435" sldId="343"/>
            <ac:spMk id="16" creationId="{88BA0ED9-6FE2-FAFD-B614-C532D9956AD3}"/>
          </ac:spMkLst>
        </pc:spChg>
        <pc:spChg chg="del">
          <ac:chgData name="Rojas, Marco" userId="S::marcor2@illinois.edu::b8bbec14-09c7-4cf0-9b78-4b61e994149c" providerId="AD" clId="Web-{7EA68169-29FC-B74B-17F6-EFB6C506EC36}" dt="2022-04-28T20:33:46.211" v="825"/>
          <ac:spMkLst>
            <pc:docMk/>
            <pc:sldMk cId="3948009435" sldId="343"/>
            <ac:spMk id="17" creationId="{8637208F-11A4-E42B-5FB0-A5700E9C9EED}"/>
          </ac:spMkLst>
        </pc:spChg>
        <pc:picChg chg="del">
          <ac:chgData name="Rojas, Marco" userId="S::marcor2@illinois.edu::b8bbec14-09c7-4cf0-9b78-4b61e994149c" providerId="AD" clId="Web-{7EA68169-29FC-B74B-17F6-EFB6C506EC36}" dt="2022-04-28T20:33:17.055" v="803"/>
          <ac:picMkLst>
            <pc:docMk/>
            <pc:sldMk cId="3948009435" sldId="343"/>
            <ac:picMk id="2" creationId="{2E4BCC0B-D462-0A18-B4A0-10CDDC810A6C}"/>
          </ac:picMkLst>
        </pc:picChg>
        <pc:picChg chg="del">
          <ac:chgData name="Rojas, Marco" userId="S::marcor2@illinois.edu::b8bbec14-09c7-4cf0-9b78-4b61e994149c" providerId="AD" clId="Web-{7EA68169-29FC-B74B-17F6-EFB6C506EC36}" dt="2022-04-28T20:33:17.523" v="804"/>
          <ac:picMkLst>
            <pc:docMk/>
            <pc:sldMk cId="3948009435" sldId="343"/>
            <ac:picMk id="4" creationId="{9DED2C50-329A-0E15-0038-C5CC0A56EAE7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34:45.742" v="838" actId="1076"/>
          <ac:picMkLst>
            <pc:docMk/>
            <pc:sldMk cId="3948009435" sldId="343"/>
            <ac:picMk id="5" creationId="{2157F67C-D3E2-113D-F280-54947AA9D145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34:42.555" v="837" actId="1076"/>
          <ac:picMkLst>
            <pc:docMk/>
            <pc:sldMk cId="3948009435" sldId="343"/>
            <ac:picMk id="6" creationId="{A3E5F3BC-61FB-7797-56F7-FE4685E79750}"/>
          </ac:picMkLst>
        </pc:picChg>
      </pc:sldChg>
      <pc:sldChg chg="addSp delSp modSp add replId">
        <pc:chgData name="Rojas, Marco" userId="S::marcor2@illinois.edu::b8bbec14-09c7-4cf0-9b78-4b61e994149c" providerId="AD" clId="Web-{7EA68169-29FC-B74B-17F6-EFB6C506EC36}" dt="2022-04-28T21:29:34.147" v="1653" actId="1076"/>
        <pc:sldMkLst>
          <pc:docMk/>
          <pc:sldMk cId="1417949664" sldId="344"/>
        </pc:sldMkLst>
        <pc:spChg chg="mod">
          <ac:chgData name="Rojas, Marco" userId="S::marcor2@illinois.edu::b8bbec14-09c7-4cf0-9b78-4b61e994149c" providerId="AD" clId="Web-{7EA68169-29FC-B74B-17F6-EFB6C506EC36}" dt="2022-04-28T21:29:34.147" v="1653" actId="1076"/>
          <ac:spMkLst>
            <pc:docMk/>
            <pc:sldMk cId="1417949664" sldId="344"/>
            <ac:spMk id="6" creationId="{04A86388-4C6B-C21E-34FE-66667D78BAB9}"/>
          </ac:spMkLst>
        </pc:spChg>
        <pc:spChg chg="mod">
          <ac:chgData name="Rojas, Marco" userId="S::marcor2@illinois.edu::b8bbec14-09c7-4cf0-9b78-4b61e994149c" providerId="AD" clId="Web-{7EA68169-29FC-B74B-17F6-EFB6C506EC36}" dt="2022-04-28T21:29:29.116" v="1652" actId="1076"/>
          <ac:spMkLst>
            <pc:docMk/>
            <pc:sldMk cId="1417949664" sldId="344"/>
            <ac:spMk id="16" creationId="{0B4DBAF8-F9FF-2E1C-C63D-AAB883C2DA6E}"/>
          </ac:spMkLst>
        </pc:spChg>
        <pc:picChg chg="add mod">
          <ac:chgData name="Rojas, Marco" userId="S::marcor2@illinois.edu::b8bbec14-09c7-4cf0-9b78-4b61e994149c" providerId="AD" clId="Web-{7EA68169-29FC-B74B-17F6-EFB6C506EC36}" dt="2022-04-28T21:00:15.179" v="1250" actId="1076"/>
          <ac:picMkLst>
            <pc:docMk/>
            <pc:sldMk cId="1417949664" sldId="344"/>
            <ac:picMk id="2" creationId="{6F7AFD4D-2F4C-1BE6-E9D5-5C67E40AE019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01:02.351" v="1285" actId="14100"/>
          <ac:picMkLst>
            <pc:docMk/>
            <pc:sldMk cId="1417949664" sldId="344"/>
            <ac:picMk id="3" creationId="{3C003E50-C330-A5DC-9FC8-8C8D2D4D4C3D}"/>
          </ac:picMkLst>
        </pc:picChg>
        <pc:picChg chg="del">
          <ac:chgData name="Rojas, Marco" userId="S::marcor2@illinois.edu::b8bbec14-09c7-4cf0-9b78-4b61e994149c" providerId="AD" clId="Web-{7EA68169-29FC-B74B-17F6-EFB6C506EC36}" dt="2022-04-28T20:59:56.366" v="1246"/>
          <ac:picMkLst>
            <pc:docMk/>
            <pc:sldMk cId="1417949664" sldId="344"/>
            <ac:picMk id="5" creationId="{9652678F-DEA3-F919-6826-444C86F340D6}"/>
          </ac:picMkLst>
        </pc:picChg>
        <pc:picChg chg="del">
          <ac:chgData name="Rojas, Marco" userId="S::marcor2@illinois.edu::b8bbec14-09c7-4cf0-9b78-4b61e994149c" providerId="AD" clId="Web-{7EA68169-29FC-B74B-17F6-EFB6C506EC36}" dt="2022-04-28T21:00:54.476" v="1280"/>
          <ac:picMkLst>
            <pc:docMk/>
            <pc:sldMk cId="1417949664" sldId="344"/>
            <ac:picMk id="7" creationId="{2E8E58A2-216F-2C76-F31D-6ABB969AEE01}"/>
          </ac:picMkLst>
        </pc:picChg>
      </pc:sldChg>
      <pc:sldChg chg="addSp delSp modSp add ord replId">
        <pc:chgData name="Rojas, Marco" userId="S::marcor2@illinois.edu::b8bbec14-09c7-4cf0-9b78-4b61e994149c" providerId="AD" clId="Web-{7EA68169-29FC-B74B-17F6-EFB6C506EC36}" dt="2022-04-28T21:49:21.429" v="1754" actId="20577"/>
        <pc:sldMkLst>
          <pc:docMk/>
          <pc:sldMk cId="498336897" sldId="345"/>
        </pc:sldMkLst>
        <pc:spChg chg="mod">
          <ac:chgData name="Rojas, Marco" userId="S::marcor2@illinois.edu::b8bbec14-09c7-4cf0-9b78-4b61e994149c" providerId="AD" clId="Web-{7EA68169-29FC-B74B-17F6-EFB6C506EC36}" dt="2022-04-28T21:02:16.616" v="1333" actId="1076"/>
          <ac:spMkLst>
            <pc:docMk/>
            <pc:sldMk cId="498336897" sldId="345"/>
            <ac:spMk id="6" creationId="{04A86388-4C6B-C21E-34FE-66667D78BAB9}"/>
          </ac:spMkLst>
        </pc:spChg>
        <pc:spChg chg="mod">
          <ac:chgData name="Rojas, Marco" userId="S::marcor2@illinois.edu::b8bbec14-09c7-4cf0-9b78-4b61e994149c" providerId="AD" clId="Web-{7EA68169-29FC-B74B-17F6-EFB6C506EC36}" dt="2022-04-28T21:49:21.429" v="1754" actId="20577"/>
          <ac:spMkLst>
            <pc:docMk/>
            <pc:sldMk cId="498336897" sldId="345"/>
            <ac:spMk id="9" creationId="{C909328E-65F9-EDCA-3139-10DC10FA0BDB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6:24.007" v="1623" actId="1076"/>
          <ac:spMkLst>
            <pc:docMk/>
            <pc:sldMk cId="498336897" sldId="345"/>
            <ac:spMk id="15" creationId="{7EB2274A-3270-728C-8D5E-2F7BB8189660}"/>
          </ac:spMkLst>
        </pc:spChg>
        <pc:spChg chg="del">
          <ac:chgData name="Rojas, Marco" userId="S::marcor2@illinois.edu::b8bbec14-09c7-4cf0-9b78-4b61e994149c" providerId="AD" clId="Web-{7EA68169-29FC-B74B-17F6-EFB6C506EC36}" dt="2022-04-28T21:25:46.241" v="1581"/>
          <ac:spMkLst>
            <pc:docMk/>
            <pc:sldMk cId="498336897" sldId="345"/>
            <ac:spMk id="16" creationId="{0B4DBAF8-F9FF-2E1C-C63D-AAB883C2DA6E}"/>
          </ac:spMkLst>
        </pc:spChg>
        <pc:picChg chg="add mod">
          <ac:chgData name="Rojas, Marco" userId="S::marcor2@illinois.edu::b8bbec14-09c7-4cf0-9b78-4b61e994149c" providerId="AD" clId="Web-{7EA68169-29FC-B74B-17F6-EFB6C506EC36}" dt="2022-04-28T21:01:55.632" v="1301" actId="1076"/>
          <ac:picMkLst>
            <pc:docMk/>
            <pc:sldMk cId="498336897" sldId="345"/>
            <ac:picMk id="2" creationId="{BFD36CE0-F28D-D07A-4896-5C11AC99F252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26:17.944" v="1622" actId="14100"/>
          <ac:picMkLst>
            <pc:docMk/>
            <pc:sldMk cId="498336897" sldId="345"/>
            <ac:picMk id="3" creationId="{0EC7443D-205D-3F9A-DA05-968E64FA0DA2}"/>
          </ac:picMkLst>
        </pc:picChg>
        <pc:picChg chg="del">
          <ac:chgData name="Rojas, Marco" userId="S::marcor2@illinois.edu::b8bbec14-09c7-4cf0-9b78-4b61e994149c" providerId="AD" clId="Web-{7EA68169-29FC-B74B-17F6-EFB6C506EC36}" dt="2022-04-28T21:01:46.288" v="1297"/>
          <ac:picMkLst>
            <pc:docMk/>
            <pc:sldMk cId="498336897" sldId="345"/>
            <ac:picMk id="5" creationId="{9652678F-DEA3-F919-6826-444C86F340D6}"/>
          </ac:picMkLst>
        </pc:picChg>
        <pc:picChg chg="del mod">
          <ac:chgData name="Rojas, Marco" userId="S::marcor2@illinois.edu::b8bbec14-09c7-4cf0-9b78-4b61e994149c" providerId="AD" clId="Web-{7EA68169-29FC-B74B-17F6-EFB6C506EC36}" dt="2022-04-28T21:03:35.194" v="1335"/>
          <ac:picMkLst>
            <pc:docMk/>
            <pc:sldMk cId="498336897" sldId="345"/>
            <ac:picMk id="7" creationId="{2E8E58A2-216F-2C76-F31D-6ABB969AEE01}"/>
          </ac:picMkLst>
        </pc:picChg>
      </pc:sldChg>
      <pc:sldChg chg="addSp delSp modSp add replId">
        <pc:chgData name="Rojas, Marco" userId="S::marcor2@illinois.edu::b8bbec14-09c7-4cf0-9b78-4b61e994149c" providerId="AD" clId="Web-{7EA68169-29FC-B74B-17F6-EFB6C506EC36}" dt="2022-04-28T21:49:19.976" v="1753" actId="20577"/>
        <pc:sldMkLst>
          <pc:docMk/>
          <pc:sldMk cId="2870883031" sldId="346"/>
        </pc:sldMkLst>
        <pc:spChg chg="mod">
          <ac:chgData name="Rojas, Marco" userId="S::marcor2@illinois.edu::b8bbec14-09c7-4cf0-9b78-4b61e994149c" providerId="AD" clId="Web-{7EA68169-29FC-B74B-17F6-EFB6C506EC36}" dt="2022-04-28T21:27:43.053" v="1651" actId="1076"/>
          <ac:spMkLst>
            <pc:docMk/>
            <pc:sldMk cId="2870883031" sldId="346"/>
            <ac:spMk id="6" creationId="{04A86388-4C6B-C21E-34FE-66667D78BAB9}"/>
          </ac:spMkLst>
        </pc:spChg>
        <pc:spChg chg="mod">
          <ac:chgData name="Rojas, Marco" userId="S::marcor2@illinois.edu::b8bbec14-09c7-4cf0-9b78-4b61e994149c" providerId="AD" clId="Web-{7EA68169-29FC-B74B-17F6-EFB6C506EC36}" dt="2022-04-28T21:49:19.976" v="1753" actId="20577"/>
          <ac:spMkLst>
            <pc:docMk/>
            <pc:sldMk cId="2870883031" sldId="346"/>
            <ac:spMk id="9" creationId="{C909328E-65F9-EDCA-3139-10DC10FA0BDB}"/>
          </ac:spMkLst>
        </pc:spChg>
        <pc:spChg chg="del">
          <ac:chgData name="Rojas, Marco" userId="S::marcor2@illinois.edu::b8bbec14-09c7-4cf0-9b78-4b61e994149c" providerId="AD" clId="Web-{7EA68169-29FC-B74B-17F6-EFB6C506EC36}" dt="2022-04-28T21:27:08.007" v="1630"/>
          <ac:spMkLst>
            <pc:docMk/>
            <pc:sldMk cId="2870883031" sldId="346"/>
            <ac:spMk id="15" creationId="{7EB2274A-3270-728C-8D5E-2F7BB8189660}"/>
          </ac:spMkLst>
        </pc:spChg>
        <pc:picChg chg="del">
          <ac:chgData name="Rojas, Marco" userId="S::marcor2@illinois.edu::b8bbec14-09c7-4cf0-9b78-4b61e994149c" providerId="AD" clId="Web-{7EA68169-29FC-B74B-17F6-EFB6C506EC36}" dt="2022-04-28T21:26:56.038" v="1625"/>
          <ac:picMkLst>
            <pc:docMk/>
            <pc:sldMk cId="2870883031" sldId="346"/>
            <ac:picMk id="2" creationId="{BFD36CE0-F28D-D07A-4896-5C11AC99F252}"/>
          </ac:picMkLst>
        </pc:picChg>
        <pc:picChg chg="del">
          <ac:chgData name="Rojas, Marco" userId="S::marcor2@illinois.edu::b8bbec14-09c7-4cf0-9b78-4b61e994149c" providerId="AD" clId="Web-{7EA68169-29FC-B74B-17F6-EFB6C506EC36}" dt="2022-04-28T21:26:56.538" v="1626"/>
          <ac:picMkLst>
            <pc:docMk/>
            <pc:sldMk cId="2870883031" sldId="346"/>
            <ac:picMk id="3" creationId="{0EC7443D-205D-3F9A-DA05-968E64FA0DA2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27:05.272" v="1629" actId="14100"/>
          <ac:picMkLst>
            <pc:docMk/>
            <pc:sldMk cId="2870883031" sldId="346"/>
            <ac:picMk id="4" creationId="{75409C56-8A4A-F6A9-84C3-902F1C98AF35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27:28.803" v="1648" actId="14100"/>
          <ac:picMkLst>
            <pc:docMk/>
            <pc:sldMk cId="2870883031" sldId="346"/>
            <ac:picMk id="5" creationId="{1D40E222-1A2E-5B32-D232-947A186FC2AD}"/>
          </ac:picMkLst>
        </pc:picChg>
      </pc:sldChg>
      <pc:sldChg chg="addSp modSp">
        <pc:chgData name="Rojas, Marco" userId="S::marcor2@illinois.edu::b8bbec14-09c7-4cf0-9b78-4b61e994149c" providerId="AD" clId="Web-{7EA68169-29FC-B74B-17F6-EFB6C506EC36}" dt="2022-04-28T21:48:39.304" v="1745" actId="20577"/>
        <pc:sldMkLst>
          <pc:docMk/>
          <pc:sldMk cId="3117293281" sldId="347"/>
        </pc:sldMkLst>
        <pc:spChg chg="mod">
          <ac:chgData name="Rojas, Marco" userId="S::marcor2@illinois.edu::b8bbec14-09c7-4cf0-9b78-4b61e994149c" providerId="AD" clId="Web-{7EA68169-29FC-B74B-17F6-EFB6C506EC36}" dt="2022-04-28T21:48:39.304" v="1745" actId="20577"/>
          <ac:spMkLst>
            <pc:docMk/>
            <pc:sldMk cId="3117293281" sldId="347"/>
            <ac:spMk id="3" creationId="{579564EB-1256-27BE-8CBC-F9678CE93796}"/>
          </ac:spMkLst>
        </pc:spChg>
        <pc:spChg chg="add mod">
          <ac:chgData name="Rojas, Marco" userId="S::marcor2@illinois.edu::b8bbec14-09c7-4cf0-9b78-4b61e994149c" providerId="AD" clId="Web-{7EA68169-29FC-B74B-17F6-EFB6C506EC36}" dt="2022-04-28T21:45:54.929" v="1734" actId="1076"/>
          <ac:spMkLst>
            <pc:docMk/>
            <pc:sldMk cId="3117293281" sldId="347"/>
            <ac:spMk id="14" creationId="{3DD226AA-82A3-65FF-D5F2-6A40F75B9A14}"/>
          </ac:spMkLst>
        </pc:spChg>
        <pc:picChg chg="add mod">
          <ac:chgData name="Rojas, Marco" userId="S::marcor2@illinois.edu::b8bbec14-09c7-4cf0-9b78-4b61e994149c" providerId="AD" clId="Web-{7EA68169-29FC-B74B-17F6-EFB6C506EC36}" dt="2022-04-28T21:45:54.913" v="1733" actId="1076"/>
          <ac:picMkLst>
            <pc:docMk/>
            <pc:sldMk cId="3117293281" sldId="347"/>
            <ac:picMk id="13" creationId="{8ECE5730-539E-ECF2-D887-B929E3E0820C}"/>
          </ac:picMkLst>
        </pc:picChg>
      </pc:sldChg>
    </pc:docChg>
  </pc:docChgLst>
  <pc:docChgLst>
    <pc:chgData name="Green, Tim" userId="S::trgreen2@illinois.edu::41bee7cb-c70b-482d-873a-9f2bf73cdb85" providerId="AD" clId="Web-{3138D69F-DE49-4C9D-9A31-8D2662291FA7}"/>
    <pc:docChg chg="modSld">
      <pc:chgData name="Green, Tim" userId="S::trgreen2@illinois.edu::41bee7cb-c70b-482d-873a-9f2bf73cdb85" providerId="AD" clId="Web-{3138D69F-DE49-4C9D-9A31-8D2662291FA7}" dt="2022-05-01T00:06:16.806" v="4" actId="1076"/>
      <pc:docMkLst>
        <pc:docMk/>
      </pc:docMkLst>
      <pc:sldChg chg="addSp delSp modSp">
        <pc:chgData name="Green, Tim" userId="S::trgreen2@illinois.edu::41bee7cb-c70b-482d-873a-9f2bf73cdb85" providerId="AD" clId="Web-{3138D69F-DE49-4C9D-9A31-8D2662291FA7}" dt="2022-05-01T00:06:16.806" v="4" actId="1076"/>
        <pc:sldMkLst>
          <pc:docMk/>
          <pc:sldMk cId="4006230017" sldId="304"/>
        </pc:sldMkLst>
        <pc:picChg chg="del">
          <ac:chgData name="Green, Tim" userId="S::trgreen2@illinois.edu::41bee7cb-c70b-482d-873a-9f2bf73cdb85" providerId="AD" clId="Web-{3138D69F-DE49-4C9D-9A31-8D2662291FA7}" dt="2022-05-01T00:05:59.963" v="0"/>
          <ac:picMkLst>
            <pc:docMk/>
            <pc:sldMk cId="4006230017" sldId="304"/>
            <ac:picMk id="2" creationId="{98A2FB1C-2DFE-9164-84A4-4EBB50658A1E}"/>
          </ac:picMkLst>
        </pc:picChg>
        <pc:picChg chg="add mod">
          <ac:chgData name="Green, Tim" userId="S::trgreen2@illinois.edu::41bee7cb-c70b-482d-873a-9f2bf73cdb85" providerId="AD" clId="Web-{3138D69F-DE49-4C9D-9A31-8D2662291FA7}" dt="2022-05-01T00:06:16.806" v="4" actId="1076"/>
          <ac:picMkLst>
            <pc:docMk/>
            <pc:sldMk cId="4006230017" sldId="304"/>
            <ac:picMk id="5" creationId="{212925D9-9C3E-8E6F-F824-18EEF18E5715}"/>
          </ac:picMkLst>
        </pc:picChg>
      </pc:sldChg>
    </pc:docChg>
  </pc:docChgLst>
  <pc:docChgLst>
    <pc:chgData name="Rojas, Marco" userId="S::marcor2@illinois.edu::b8bbec14-09c7-4cf0-9b78-4b61e994149c" providerId="AD" clId="Web-{B94ADA8E-4504-B59B-0908-CECBDD121E6A}"/>
    <pc:docChg chg="addSld delSld modSld sldOrd">
      <pc:chgData name="Rojas, Marco" userId="S::marcor2@illinois.edu::b8bbec14-09c7-4cf0-9b78-4b61e994149c" providerId="AD" clId="Web-{B94ADA8E-4504-B59B-0908-CECBDD121E6A}" dt="2022-04-27T22:21:50.915" v="2161" actId="20577"/>
      <pc:docMkLst>
        <pc:docMk/>
      </pc:docMkLst>
      <pc:sldChg chg="modSp mod modShow">
        <pc:chgData name="Rojas, Marco" userId="S::marcor2@illinois.edu::b8bbec14-09c7-4cf0-9b78-4b61e994149c" providerId="AD" clId="Web-{B94ADA8E-4504-B59B-0908-CECBDD121E6A}" dt="2022-04-27T21:48:40.735" v="2032"/>
        <pc:sldMkLst>
          <pc:docMk/>
          <pc:sldMk cId="0" sldId="263"/>
        </pc:sldMkLst>
        <pc:spChg chg="mod">
          <ac:chgData name="Rojas, Marco" userId="S::marcor2@illinois.edu::b8bbec14-09c7-4cf0-9b78-4b61e994149c" providerId="AD" clId="Web-{B94ADA8E-4504-B59B-0908-CECBDD121E6A}" dt="2022-04-27T19:19:51.373" v="83" actId="20577"/>
          <ac:spMkLst>
            <pc:docMk/>
            <pc:sldMk cId="0" sldId="263"/>
            <ac:spMk id="24" creationId="{E854C33C-2481-7B44-9F69-BA2393A2555C}"/>
          </ac:spMkLst>
        </pc:spChg>
      </pc:sldChg>
      <pc:sldChg chg="modSp mod modShow">
        <pc:chgData name="Rojas, Marco" userId="S::marcor2@illinois.edu::b8bbec14-09c7-4cf0-9b78-4b61e994149c" providerId="AD" clId="Web-{B94ADA8E-4504-B59B-0908-CECBDD121E6A}" dt="2022-04-27T21:48:51.766" v="2035"/>
        <pc:sldMkLst>
          <pc:docMk/>
          <pc:sldMk cId="0" sldId="264"/>
        </pc:sldMkLst>
        <pc:spChg chg="mod">
          <ac:chgData name="Rojas, Marco" userId="S::marcor2@illinois.edu::b8bbec14-09c7-4cf0-9b78-4b61e994149c" providerId="AD" clId="Web-{B94ADA8E-4504-B59B-0908-CECBDD121E6A}" dt="2022-04-27T19:20:02.388" v="92" actId="20577"/>
          <ac:spMkLst>
            <pc:docMk/>
            <pc:sldMk cId="0" sldId="264"/>
            <ac:spMk id="21" creationId="{774F6727-8801-C64F-BFC2-04EC87E30D51}"/>
          </ac:spMkLst>
        </pc:spChg>
      </pc:sldChg>
      <pc:sldChg chg="modSp mod modShow">
        <pc:chgData name="Rojas, Marco" userId="S::marcor2@illinois.edu::b8bbec14-09c7-4cf0-9b78-4b61e994149c" providerId="AD" clId="Web-{B94ADA8E-4504-B59B-0908-CECBDD121E6A}" dt="2022-04-27T21:48:44.938" v="2033"/>
        <pc:sldMkLst>
          <pc:docMk/>
          <pc:sldMk cId="3108187596" sldId="279"/>
        </pc:sldMkLst>
        <pc:spChg chg="mod">
          <ac:chgData name="Rojas, Marco" userId="S::marcor2@illinois.edu::b8bbec14-09c7-4cf0-9b78-4b61e994149c" providerId="AD" clId="Web-{B94ADA8E-4504-B59B-0908-CECBDD121E6A}" dt="2022-04-27T19:19:55.466" v="86" actId="20577"/>
          <ac:spMkLst>
            <pc:docMk/>
            <pc:sldMk cId="3108187596" sldId="279"/>
            <ac:spMk id="18" creationId="{94E57F0C-1ACF-6B48-9821-F30DCEAB3623}"/>
          </ac:spMkLst>
        </pc:spChg>
      </pc:sldChg>
      <pc:sldChg chg="modSp mod modShow">
        <pc:chgData name="Rojas, Marco" userId="S::marcor2@illinois.edu::b8bbec14-09c7-4cf0-9b78-4b61e994149c" providerId="AD" clId="Web-{B94ADA8E-4504-B59B-0908-CECBDD121E6A}" dt="2022-04-27T21:48:54.891" v="2036"/>
        <pc:sldMkLst>
          <pc:docMk/>
          <pc:sldMk cId="2715097840" sldId="280"/>
        </pc:sldMkLst>
        <pc:spChg chg="mod">
          <ac:chgData name="Rojas, Marco" userId="S::marcor2@illinois.edu::b8bbec14-09c7-4cf0-9b78-4b61e994149c" providerId="AD" clId="Web-{B94ADA8E-4504-B59B-0908-CECBDD121E6A}" dt="2022-04-27T19:20:06.279" v="95" actId="20577"/>
          <ac:spMkLst>
            <pc:docMk/>
            <pc:sldMk cId="2715097840" sldId="280"/>
            <ac:spMk id="18" creationId="{A8F78E7C-1CE2-514F-83EA-44F3051D7466}"/>
          </ac:spMkLst>
        </pc:spChg>
      </pc:sldChg>
      <pc:sldChg chg="del">
        <pc:chgData name="Rojas, Marco" userId="S::marcor2@illinois.edu::b8bbec14-09c7-4cf0-9b78-4b61e994149c" providerId="AD" clId="Web-{B94ADA8E-4504-B59B-0908-CECBDD121E6A}" dt="2022-04-27T19:05:39.948" v="17"/>
        <pc:sldMkLst>
          <pc:docMk/>
          <pc:sldMk cId="2639470840" sldId="281"/>
        </pc:sldMkLst>
      </pc:sldChg>
      <pc:sldChg chg="modSp">
        <pc:chgData name="Rojas, Marco" userId="S::marcor2@illinois.edu::b8bbec14-09c7-4cf0-9b78-4b61e994149c" providerId="AD" clId="Web-{B94ADA8E-4504-B59B-0908-CECBDD121E6A}" dt="2022-04-27T19:21:52.310" v="124" actId="1076"/>
        <pc:sldMkLst>
          <pc:docMk/>
          <pc:sldMk cId="3713909827" sldId="284"/>
        </pc:sldMkLst>
        <pc:spChg chg="mod">
          <ac:chgData name="Rojas, Marco" userId="S::marcor2@illinois.edu::b8bbec14-09c7-4cf0-9b78-4b61e994149c" providerId="AD" clId="Web-{B94ADA8E-4504-B59B-0908-CECBDD121E6A}" dt="2022-04-27T19:21:52.310" v="124" actId="1076"/>
          <ac:spMkLst>
            <pc:docMk/>
            <pc:sldMk cId="3713909827" sldId="284"/>
            <ac:spMk id="11" creationId="{56808384-55C8-4C7A-BEA8-5367BDFBC5FE}"/>
          </ac:spMkLst>
        </pc:spChg>
      </pc:sldChg>
      <pc:sldChg chg="del">
        <pc:chgData name="Rojas, Marco" userId="S::marcor2@illinois.edu::b8bbec14-09c7-4cf0-9b78-4b61e994149c" providerId="AD" clId="Web-{B94ADA8E-4504-B59B-0908-CECBDD121E6A}" dt="2022-04-27T19:05:34.870" v="15"/>
        <pc:sldMkLst>
          <pc:docMk/>
          <pc:sldMk cId="3682040424" sldId="291"/>
        </pc:sldMkLst>
      </pc:sldChg>
      <pc:sldChg chg="modSp mod modShow">
        <pc:chgData name="Rojas, Marco" userId="S::marcor2@illinois.edu::b8bbec14-09c7-4cf0-9b78-4b61e994149c" providerId="AD" clId="Web-{B94ADA8E-4504-B59B-0908-CECBDD121E6A}" dt="2022-04-27T21:48:32.235" v="2030"/>
        <pc:sldMkLst>
          <pc:docMk/>
          <pc:sldMk cId="4184520072" sldId="293"/>
        </pc:sldMkLst>
        <pc:spChg chg="mod">
          <ac:chgData name="Rojas, Marco" userId="S::marcor2@illinois.edu::b8bbec14-09c7-4cf0-9b78-4b61e994149c" providerId="AD" clId="Web-{B94ADA8E-4504-B59B-0908-CECBDD121E6A}" dt="2022-04-27T19:19:44.748" v="77" actId="20577"/>
          <ac:spMkLst>
            <pc:docMk/>
            <pc:sldMk cId="4184520072" sldId="293"/>
            <ac:spMk id="12" creationId="{D85133A3-D3C6-7F4C-886E-6BEEF5BF5DD0}"/>
          </ac:spMkLst>
        </pc:spChg>
      </pc:sldChg>
      <pc:sldChg chg="del">
        <pc:chgData name="Rojas, Marco" userId="S::marcor2@illinois.edu::b8bbec14-09c7-4cf0-9b78-4b61e994149c" providerId="AD" clId="Web-{B94ADA8E-4504-B59B-0908-CECBDD121E6A}" dt="2022-04-27T19:05:38.089" v="16"/>
        <pc:sldMkLst>
          <pc:docMk/>
          <pc:sldMk cId="4175251656" sldId="295"/>
        </pc:sldMkLst>
      </pc:sldChg>
      <pc:sldChg chg="modSp mod modShow">
        <pc:chgData name="Rojas, Marco" userId="S::marcor2@illinois.edu::b8bbec14-09c7-4cf0-9b78-4b61e994149c" providerId="AD" clId="Web-{B94ADA8E-4504-B59B-0908-CECBDD121E6A}" dt="2022-04-27T21:48:37.157" v="2031"/>
        <pc:sldMkLst>
          <pc:docMk/>
          <pc:sldMk cId="1957060457" sldId="296"/>
        </pc:sldMkLst>
        <pc:spChg chg="mod">
          <ac:chgData name="Rojas, Marco" userId="S::marcor2@illinois.edu::b8bbec14-09c7-4cf0-9b78-4b61e994149c" providerId="AD" clId="Web-{B94ADA8E-4504-B59B-0908-CECBDD121E6A}" dt="2022-04-27T19:19:48.576" v="80" actId="20577"/>
          <ac:spMkLst>
            <pc:docMk/>
            <pc:sldMk cId="1957060457" sldId="296"/>
            <ac:spMk id="8" creationId="{FDD5F4AF-58E3-E448-A74C-D4589F213CBF}"/>
          </ac:spMkLst>
        </pc:spChg>
      </pc:sldChg>
      <pc:sldChg chg="modSp mod modShow">
        <pc:chgData name="Rojas, Marco" userId="S::marcor2@illinois.edu::b8bbec14-09c7-4cf0-9b78-4b61e994149c" providerId="AD" clId="Web-{B94ADA8E-4504-B59B-0908-CECBDD121E6A}" dt="2022-04-27T21:48:48.172" v="2034"/>
        <pc:sldMkLst>
          <pc:docMk/>
          <pc:sldMk cId="3043089091" sldId="297"/>
        </pc:sldMkLst>
        <pc:spChg chg="mod">
          <ac:chgData name="Rojas, Marco" userId="S::marcor2@illinois.edu::b8bbec14-09c7-4cf0-9b78-4b61e994149c" providerId="AD" clId="Web-{B94ADA8E-4504-B59B-0908-CECBDD121E6A}" dt="2022-04-27T19:19:58.779" v="89" actId="20577"/>
          <ac:spMkLst>
            <pc:docMk/>
            <pc:sldMk cId="3043089091" sldId="297"/>
            <ac:spMk id="6" creationId="{FFCA7EE6-05A4-644F-9649-A6AE52E8767B}"/>
          </ac:spMkLst>
        </pc:spChg>
      </pc:sldChg>
      <pc:sldChg chg="modSp mod modShow">
        <pc:chgData name="Rojas, Marco" userId="S::marcor2@illinois.edu::b8bbec14-09c7-4cf0-9b78-4b61e994149c" providerId="AD" clId="Web-{B94ADA8E-4504-B59B-0908-CECBDD121E6A}" dt="2022-04-27T21:49:20.954" v="2038"/>
        <pc:sldMkLst>
          <pc:docMk/>
          <pc:sldMk cId="4209093566" sldId="298"/>
        </pc:sldMkLst>
        <pc:spChg chg="mod">
          <ac:chgData name="Rojas, Marco" userId="S::marcor2@illinois.edu::b8bbec14-09c7-4cf0-9b78-4b61e994149c" providerId="AD" clId="Web-{B94ADA8E-4504-B59B-0908-CECBDD121E6A}" dt="2022-04-27T19:20:11.138" v="101" actId="20577"/>
          <ac:spMkLst>
            <pc:docMk/>
            <pc:sldMk cId="4209093566" sldId="298"/>
            <ac:spMk id="8" creationId="{C3CD089A-43EB-0042-BBE5-F6AD653654A0}"/>
          </ac:spMkLst>
        </pc:spChg>
      </pc:sldChg>
      <pc:sldChg chg="del">
        <pc:chgData name="Rojas, Marco" userId="S::marcor2@illinois.edu::b8bbec14-09c7-4cf0-9b78-4b61e994149c" providerId="AD" clId="Web-{B94ADA8E-4504-B59B-0908-CECBDD121E6A}" dt="2022-04-27T19:05:33.511" v="14"/>
        <pc:sldMkLst>
          <pc:docMk/>
          <pc:sldMk cId="3479438389" sldId="300"/>
        </pc:sldMkLst>
      </pc:sldChg>
      <pc:sldChg chg="modSp mod modShow">
        <pc:chgData name="Rojas, Marco" userId="S::marcor2@illinois.edu::b8bbec14-09c7-4cf0-9b78-4b61e994149c" providerId="AD" clId="Web-{B94ADA8E-4504-B59B-0908-CECBDD121E6A}" dt="2022-04-27T21:49:16.485" v="2037"/>
        <pc:sldMkLst>
          <pc:docMk/>
          <pc:sldMk cId="2713048817" sldId="301"/>
        </pc:sldMkLst>
        <pc:spChg chg="mod">
          <ac:chgData name="Rojas, Marco" userId="S::marcor2@illinois.edu::b8bbec14-09c7-4cf0-9b78-4b61e994149c" providerId="AD" clId="Web-{B94ADA8E-4504-B59B-0908-CECBDD121E6A}" dt="2022-04-27T19:20:08.920" v="98" actId="20577"/>
          <ac:spMkLst>
            <pc:docMk/>
            <pc:sldMk cId="2713048817" sldId="301"/>
            <ac:spMk id="7" creationId="{A8A3FE27-0F0B-6A4B-BB85-46AFC169778C}"/>
          </ac:spMkLst>
        </pc:spChg>
      </pc:sldChg>
      <pc:sldChg chg="modSp">
        <pc:chgData name="Rojas, Marco" userId="S::marcor2@illinois.edu::b8bbec14-09c7-4cf0-9b78-4b61e994149c" providerId="AD" clId="Web-{B94ADA8E-4504-B59B-0908-CECBDD121E6A}" dt="2022-04-27T19:23:08.561" v="141" actId="20577"/>
        <pc:sldMkLst>
          <pc:docMk/>
          <pc:sldMk cId="2516302038" sldId="302"/>
        </pc:sldMkLst>
        <pc:spChg chg="mod">
          <ac:chgData name="Rojas, Marco" userId="S::marcor2@illinois.edu::b8bbec14-09c7-4cf0-9b78-4b61e994149c" providerId="AD" clId="Web-{B94ADA8E-4504-B59B-0908-CECBDD121E6A}" dt="2022-04-27T19:15:29.419" v="20" actId="20577"/>
          <ac:spMkLst>
            <pc:docMk/>
            <pc:sldMk cId="2516302038" sldId="302"/>
            <ac:spMk id="19" creationId="{52C66BBC-9453-B54E-8859-F2AF5ADAFA53}"/>
          </ac:spMkLst>
        </pc:spChg>
        <pc:spChg chg="mod">
          <ac:chgData name="Rojas, Marco" userId="S::marcor2@illinois.edu::b8bbec14-09c7-4cf0-9b78-4b61e994149c" providerId="AD" clId="Web-{B94ADA8E-4504-B59B-0908-CECBDD121E6A}" dt="2022-04-27T19:23:08.561" v="141" actId="20577"/>
          <ac:spMkLst>
            <pc:docMk/>
            <pc:sldMk cId="2516302038" sldId="302"/>
            <ac:spMk id="23" creationId="{85A69606-3816-5244-A5CD-EC3EA84F3070}"/>
          </ac:spMkLst>
        </pc:spChg>
      </pc:sldChg>
      <pc:sldChg chg="modSp del">
        <pc:chgData name="Rojas, Marco" userId="S::marcor2@illinois.edu::b8bbec14-09c7-4cf0-9b78-4b61e994149c" providerId="AD" clId="Web-{B94ADA8E-4504-B59B-0908-CECBDD121E6A}" dt="2022-04-27T19:32:07.312" v="177"/>
        <pc:sldMkLst>
          <pc:docMk/>
          <pc:sldMk cId="4035791162" sldId="303"/>
        </pc:sldMkLst>
        <pc:spChg chg="mod">
          <ac:chgData name="Rojas, Marco" userId="S::marcor2@illinois.edu::b8bbec14-09c7-4cf0-9b78-4b61e994149c" providerId="AD" clId="Web-{B94ADA8E-4504-B59B-0908-CECBDD121E6A}" dt="2022-04-27T19:19:38.123" v="71" actId="20577"/>
          <ac:spMkLst>
            <pc:docMk/>
            <pc:sldMk cId="4035791162" sldId="303"/>
            <ac:spMk id="19" creationId="{52C66BBC-9453-B54E-8859-F2AF5ADAFA53}"/>
          </ac:spMkLst>
        </pc:spChg>
      </pc:sldChg>
      <pc:sldChg chg="modSp add replId">
        <pc:chgData name="Rojas, Marco" userId="S::marcor2@illinois.edu::b8bbec14-09c7-4cf0-9b78-4b61e994149c" providerId="AD" clId="Web-{B94ADA8E-4504-B59B-0908-CECBDD121E6A}" dt="2022-04-27T19:05:12.401" v="12" actId="20577"/>
        <pc:sldMkLst>
          <pc:docMk/>
          <pc:sldMk cId="4006230017" sldId="304"/>
        </pc:sldMkLst>
        <pc:spChg chg="mod">
          <ac:chgData name="Rojas, Marco" userId="S::marcor2@illinois.edu::b8bbec14-09c7-4cf0-9b78-4b61e994149c" providerId="AD" clId="Web-{B94ADA8E-4504-B59B-0908-CECBDD121E6A}" dt="2022-04-27T19:05:12.401" v="12" actId="20577"/>
          <ac:spMkLst>
            <pc:docMk/>
            <pc:sldMk cId="4006230017" sldId="304"/>
            <ac:spMk id="12" creationId="{D85133A3-D3C6-7F4C-886E-6BEEF5BF5DD0}"/>
          </ac:spMkLst>
        </pc:spChg>
        <pc:spChg chg="mod">
          <ac:chgData name="Rojas, Marco" userId="S::marcor2@illinois.edu::b8bbec14-09c7-4cf0-9b78-4b61e994149c" providerId="AD" clId="Web-{B94ADA8E-4504-B59B-0908-CECBDD121E6A}" dt="2022-04-27T19:05:03.573" v="9" actId="20577"/>
          <ac:spMkLst>
            <pc:docMk/>
            <pc:sldMk cId="4006230017" sldId="304"/>
            <ac:spMk id="16" creationId="{226FBA8E-8ED2-0F48-B1E6-A03B9736B136}"/>
          </ac:spMkLst>
        </pc:spChg>
      </pc:sldChg>
      <pc:sldChg chg="modSp add replId">
        <pc:chgData name="Rojas, Marco" userId="S::marcor2@illinois.edu::b8bbec14-09c7-4cf0-9b78-4b61e994149c" providerId="AD" clId="Web-{B94ADA8E-4504-B59B-0908-CECBDD121E6A}" dt="2022-04-27T21:31:32.933" v="1762" actId="20577"/>
        <pc:sldMkLst>
          <pc:docMk/>
          <pc:sldMk cId="1770331418" sldId="305"/>
        </pc:sldMkLst>
        <pc:spChg chg="mod">
          <ac:chgData name="Rojas, Marco" userId="S::marcor2@illinois.edu::b8bbec14-09c7-4cf0-9b78-4b61e994149c" providerId="AD" clId="Web-{B94ADA8E-4504-B59B-0908-CECBDD121E6A}" dt="2022-04-27T19:19:42.263" v="74" actId="20577"/>
          <ac:spMkLst>
            <pc:docMk/>
            <pc:sldMk cId="1770331418" sldId="305"/>
            <ac:spMk id="19" creationId="{52C66BBC-9453-B54E-8859-F2AF5ADAFA53}"/>
          </ac:spMkLst>
        </pc:spChg>
        <pc:spChg chg="mod">
          <ac:chgData name="Rojas, Marco" userId="S::marcor2@illinois.edu::b8bbec14-09c7-4cf0-9b78-4b61e994149c" providerId="AD" clId="Web-{B94ADA8E-4504-B59B-0908-CECBDD121E6A}" dt="2022-04-27T19:32:29.500" v="190" actId="20577"/>
          <ac:spMkLst>
            <pc:docMk/>
            <pc:sldMk cId="1770331418" sldId="305"/>
            <ac:spMk id="23" creationId="{85A69606-3816-5244-A5CD-EC3EA84F3070}"/>
          </ac:spMkLst>
        </pc:spChg>
        <pc:spChg chg="mod">
          <ac:chgData name="Rojas, Marco" userId="S::marcor2@illinois.edu::b8bbec14-09c7-4cf0-9b78-4b61e994149c" providerId="AD" clId="Web-{B94ADA8E-4504-B59B-0908-CECBDD121E6A}" dt="2022-04-27T21:31:32.933" v="1762" actId="20577"/>
          <ac:spMkLst>
            <pc:docMk/>
            <pc:sldMk cId="1770331418" sldId="305"/>
            <ac:spMk id="147" creationId="{00000000-0000-0000-0000-000000000000}"/>
          </ac:spMkLst>
        </pc:spChg>
      </pc:sldChg>
      <pc:sldChg chg="addSp delSp modSp add replId">
        <pc:chgData name="Rojas, Marco" userId="S::marcor2@illinois.edu::b8bbec14-09c7-4cf0-9b78-4b61e994149c" providerId="AD" clId="Web-{B94ADA8E-4504-B59B-0908-CECBDD121E6A}" dt="2022-04-27T19:17:07.497" v="68" actId="1076"/>
        <pc:sldMkLst>
          <pc:docMk/>
          <pc:sldMk cId="1310387160" sldId="306"/>
        </pc:sldMkLst>
        <pc:spChg chg="add del mod">
          <ac:chgData name="Rojas, Marco" userId="S::marcor2@illinois.edu::b8bbec14-09c7-4cf0-9b78-4b61e994149c" providerId="AD" clId="Web-{B94ADA8E-4504-B59B-0908-CECBDD121E6A}" dt="2022-04-27T19:16:27.123" v="64"/>
          <ac:spMkLst>
            <pc:docMk/>
            <pc:sldMk cId="1310387160" sldId="306"/>
            <ac:spMk id="2" creationId="{FB7F65C3-B2A7-63BA-517D-E81066AE6273}"/>
          </ac:spMkLst>
        </pc:spChg>
        <pc:spChg chg="mod">
          <ac:chgData name="Rojas, Marco" userId="S::marcor2@illinois.edu::b8bbec14-09c7-4cf0-9b78-4b61e994149c" providerId="AD" clId="Web-{B94ADA8E-4504-B59B-0908-CECBDD121E6A}" dt="2022-04-27T19:16:10.247" v="58" actId="20577"/>
          <ac:spMkLst>
            <pc:docMk/>
            <pc:sldMk cId="1310387160" sldId="306"/>
            <ac:spMk id="21" creationId="{774F6727-8801-C64F-BFC2-04EC87E30D51}"/>
          </ac:spMkLst>
        </pc:spChg>
        <pc:spChg chg="mod">
          <ac:chgData name="Rojas, Marco" userId="S::marcor2@illinois.edu::b8bbec14-09c7-4cf0-9b78-4b61e994149c" providerId="AD" clId="Web-{B94ADA8E-4504-B59B-0908-CECBDD121E6A}" dt="2022-04-27T19:16:02.059" v="55" actId="20577"/>
          <ac:spMkLst>
            <pc:docMk/>
            <pc:sldMk cId="1310387160" sldId="306"/>
            <ac:spMk id="25" creationId="{F16B2361-653D-7E4D-8721-180599C301C2}"/>
          </ac:spMkLst>
        </pc:spChg>
        <pc:spChg chg="del mod">
          <ac:chgData name="Rojas, Marco" userId="S::marcor2@illinois.edu::b8bbec14-09c7-4cf0-9b78-4b61e994149c" providerId="AD" clId="Web-{B94ADA8E-4504-B59B-0908-CECBDD121E6A}" dt="2022-04-27T19:16:19.309" v="60"/>
          <ac:spMkLst>
            <pc:docMk/>
            <pc:sldMk cId="1310387160" sldId="306"/>
            <ac:spMk id="159" creationId="{00000000-0000-0000-0000-000000000000}"/>
          </ac:spMkLst>
        </pc:spChg>
        <pc:spChg chg="del">
          <ac:chgData name="Rojas, Marco" userId="S::marcor2@illinois.edu::b8bbec14-09c7-4cf0-9b78-4b61e994149c" providerId="AD" clId="Web-{B94ADA8E-4504-B59B-0908-CECBDD121E6A}" dt="2022-04-27T19:16:21.841" v="61"/>
          <ac:spMkLst>
            <pc:docMk/>
            <pc:sldMk cId="1310387160" sldId="306"/>
            <ac:spMk id="160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19:17:07.497" v="68" actId="1076"/>
          <ac:picMkLst>
            <pc:docMk/>
            <pc:sldMk cId="1310387160" sldId="306"/>
            <ac:picMk id="4" creationId="{B1321D27-93C3-9153-3329-862C1F962254}"/>
          </ac:picMkLst>
        </pc:picChg>
      </pc:sldChg>
      <pc:sldChg chg="modSp add del replId">
        <pc:chgData name="Rojas, Marco" userId="S::marcor2@illinois.edu::b8bbec14-09c7-4cf0-9b78-4b61e994149c" providerId="AD" clId="Web-{B94ADA8E-4504-B59B-0908-CECBDD121E6A}" dt="2022-04-27T20:00:04.396" v="635"/>
        <pc:sldMkLst>
          <pc:docMk/>
          <pc:sldMk cId="3747759287" sldId="307"/>
        </pc:sldMkLst>
        <pc:spChg chg="mod">
          <ac:chgData name="Rojas, Marco" userId="S::marcor2@illinois.edu::b8bbec14-09c7-4cf0-9b78-4b61e994149c" providerId="AD" clId="Web-{B94ADA8E-4504-B59B-0908-CECBDD121E6A}" dt="2022-04-27T19:23:15.420" v="143" actId="20577"/>
          <ac:spMkLst>
            <pc:docMk/>
            <pc:sldMk cId="3747759287" sldId="307"/>
            <ac:spMk id="23" creationId="{85A69606-3816-5244-A5CD-EC3EA84F3070}"/>
          </ac:spMkLst>
        </pc:spChg>
      </pc:sldChg>
      <pc:sldChg chg="modSp add del replId">
        <pc:chgData name="Rojas, Marco" userId="S::marcor2@illinois.edu::b8bbec14-09c7-4cf0-9b78-4b61e994149c" providerId="AD" clId="Web-{B94ADA8E-4504-B59B-0908-CECBDD121E6A}" dt="2022-04-27T20:03:34.084" v="680"/>
        <pc:sldMkLst>
          <pc:docMk/>
          <pc:sldMk cId="1507801234" sldId="308"/>
        </pc:sldMkLst>
        <pc:spChg chg="mod">
          <ac:chgData name="Rojas, Marco" userId="S::marcor2@illinois.edu::b8bbec14-09c7-4cf0-9b78-4b61e994149c" providerId="AD" clId="Web-{B94ADA8E-4504-B59B-0908-CECBDD121E6A}" dt="2022-04-27T19:23:24.358" v="157" actId="20577"/>
          <ac:spMkLst>
            <pc:docMk/>
            <pc:sldMk cId="1507801234" sldId="308"/>
            <ac:spMk id="23" creationId="{85A69606-3816-5244-A5CD-EC3EA84F3070}"/>
          </ac:spMkLst>
        </pc:spChg>
      </pc:sldChg>
      <pc:sldChg chg="modSp add del replId">
        <pc:chgData name="Rojas, Marco" userId="S::marcor2@illinois.edu::b8bbec14-09c7-4cf0-9b78-4b61e994149c" providerId="AD" clId="Web-{B94ADA8E-4504-B59B-0908-CECBDD121E6A}" dt="2022-04-27T20:01:58.678" v="663"/>
        <pc:sldMkLst>
          <pc:docMk/>
          <pc:sldMk cId="2001983754" sldId="309"/>
        </pc:sldMkLst>
        <pc:spChg chg="mod">
          <ac:chgData name="Rojas, Marco" userId="S::marcor2@illinois.edu::b8bbec14-09c7-4cf0-9b78-4b61e994149c" providerId="AD" clId="Web-{B94ADA8E-4504-B59B-0908-CECBDD121E6A}" dt="2022-04-27T19:23:28.342" v="164" actId="20577"/>
          <ac:spMkLst>
            <pc:docMk/>
            <pc:sldMk cId="2001983754" sldId="309"/>
            <ac:spMk id="23" creationId="{85A69606-3816-5244-A5CD-EC3EA84F3070}"/>
          </ac:spMkLst>
        </pc:spChg>
      </pc:sldChg>
      <pc:sldChg chg="addSp delSp modSp add del replId">
        <pc:chgData name="Rojas, Marco" userId="S::marcor2@illinois.edu::b8bbec14-09c7-4cf0-9b78-4b61e994149c" providerId="AD" clId="Web-{B94ADA8E-4504-B59B-0908-CECBDD121E6A}" dt="2022-04-27T20:41:54.092" v="1221"/>
        <pc:sldMkLst>
          <pc:docMk/>
          <pc:sldMk cId="2043391407" sldId="310"/>
        </pc:sldMkLst>
        <pc:spChg chg="mod">
          <ac:chgData name="Rojas, Marco" userId="S::marcor2@illinois.edu::b8bbec14-09c7-4cf0-9b78-4b61e994149c" providerId="AD" clId="Web-{B94ADA8E-4504-B59B-0908-CECBDD121E6A}" dt="2022-04-27T19:23:42.701" v="171" actId="20577"/>
          <ac:spMkLst>
            <pc:docMk/>
            <pc:sldMk cId="2043391407" sldId="310"/>
            <ac:spMk id="23" creationId="{85A69606-3816-5244-A5CD-EC3EA84F3070}"/>
          </ac:spMkLst>
        </pc:spChg>
        <pc:picChg chg="add del mod">
          <ac:chgData name="Rojas, Marco" userId="S::marcor2@illinois.edu::b8bbec14-09c7-4cf0-9b78-4b61e994149c" providerId="AD" clId="Web-{B94ADA8E-4504-B59B-0908-CECBDD121E6A}" dt="2022-04-27T20:09:25.554" v="710"/>
          <ac:picMkLst>
            <pc:docMk/>
            <pc:sldMk cId="2043391407" sldId="310"/>
            <ac:picMk id="2" creationId="{6DCAEC61-3C84-A8E9-A716-FC32FC27E5AE}"/>
          </ac:picMkLst>
        </pc:picChg>
      </pc:sldChg>
      <pc:sldChg chg="addSp delSp modSp add replId">
        <pc:chgData name="Rojas, Marco" userId="S::marcor2@illinois.edu::b8bbec14-09c7-4cf0-9b78-4b61e994149c" providerId="AD" clId="Web-{B94ADA8E-4504-B59B-0908-CECBDD121E6A}" dt="2022-04-27T21:25:37.557" v="1628" actId="20577"/>
        <pc:sldMkLst>
          <pc:docMk/>
          <pc:sldMk cId="1752242306" sldId="311"/>
        </pc:sldMkLst>
        <pc:spChg chg="add del mod">
          <ac:chgData name="Rojas, Marco" userId="S::marcor2@illinois.edu::b8bbec14-09c7-4cf0-9b78-4b61e994149c" providerId="AD" clId="Web-{B94ADA8E-4504-B59B-0908-CECBDD121E6A}" dt="2022-04-27T20:53:27.814" v="1237"/>
          <ac:spMkLst>
            <pc:docMk/>
            <pc:sldMk cId="1752242306" sldId="311"/>
            <ac:spMk id="4" creationId="{BBC87B9D-D8F7-1374-A43A-B22FF56BBDB1}"/>
          </ac:spMkLst>
        </pc:spChg>
        <pc:spChg chg="mod">
          <ac:chgData name="Rojas, Marco" userId="S::marcor2@illinois.edu::b8bbec14-09c7-4cf0-9b78-4b61e994149c" providerId="AD" clId="Web-{B94ADA8E-4504-B59B-0908-CECBDD121E6A}" dt="2022-04-27T21:25:37.557" v="1628" actId="20577"/>
          <ac:spMkLst>
            <pc:docMk/>
            <pc:sldMk cId="1752242306" sldId="311"/>
            <ac:spMk id="23" creationId="{85A69606-3816-5244-A5CD-EC3EA84F3070}"/>
          </ac:spMkLst>
        </pc:spChg>
        <pc:spChg chg="del">
          <ac:chgData name="Rojas, Marco" userId="S::marcor2@illinois.edu::b8bbec14-09c7-4cf0-9b78-4b61e994149c" providerId="AD" clId="Web-{B94ADA8E-4504-B59B-0908-CECBDD121E6A}" dt="2022-04-27T20:53:24.408" v="1236"/>
          <ac:spMkLst>
            <pc:docMk/>
            <pc:sldMk cId="1752242306" sldId="311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0:53:35.642" v="1240" actId="1076"/>
          <ac:picMkLst>
            <pc:docMk/>
            <pc:sldMk cId="1752242306" sldId="311"/>
            <ac:picMk id="2" creationId="{F401A36E-E6E1-81EF-6631-FE762B15E12F}"/>
          </ac:picMkLst>
        </pc:picChg>
      </pc:sldChg>
      <pc:sldChg chg="addSp delSp modSp add replId">
        <pc:chgData name="Rojas, Marco" userId="S::marcor2@illinois.edu::b8bbec14-09c7-4cf0-9b78-4b61e994149c" providerId="AD" clId="Web-{B94ADA8E-4504-B59B-0908-CECBDD121E6A}" dt="2022-04-27T22:21:21.087" v="2157"/>
        <pc:sldMkLst>
          <pc:docMk/>
          <pc:sldMk cId="1304477382" sldId="312"/>
        </pc:sldMkLst>
        <pc:spChg chg="mod">
          <ac:chgData name="Rojas, Marco" userId="S::marcor2@illinois.edu::b8bbec14-09c7-4cf0-9b78-4b61e994149c" providerId="AD" clId="Web-{B94ADA8E-4504-B59B-0908-CECBDD121E6A}" dt="2022-04-27T21:21:34.759" v="1465" actId="20577"/>
          <ac:spMkLst>
            <pc:docMk/>
            <pc:sldMk cId="1304477382" sldId="312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1:15:13.710" v="1378" actId="1076"/>
          <ac:picMkLst>
            <pc:docMk/>
            <pc:sldMk cId="1304477382" sldId="312"/>
            <ac:picMk id="2" creationId="{2BE87DC3-3D60-1733-E3B8-AAC09A9513AE}"/>
          </ac:picMkLst>
        </pc:picChg>
        <pc:picChg chg="add del mod">
          <ac:chgData name="Rojas, Marco" userId="S::marcor2@illinois.edu::b8bbec14-09c7-4cf0-9b78-4b61e994149c" providerId="AD" clId="Web-{B94ADA8E-4504-B59B-0908-CECBDD121E6A}" dt="2022-04-27T22:21:21.087" v="2157"/>
          <ac:picMkLst>
            <pc:docMk/>
            <pc:sldMk cId="1304477382" sldId="312"/>
            <ac:picMk id="2" creationId="{B0753B42-D244-1163-1D2E-56E9C8BE607B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1:15:21.335" v="1380" actId="1076"/>
          <ac:picMkLst>
            <pc:docMk/>
            <pc:sldMk cId="1304477382" sldId="312"/>
            <ac:picMk id="3" creationId="{5352C97D-B07C-605E-3F70-3ECA91B97DAA}"/>
          </ac:picMkLst>
        </pc:picChg>
        <pc:picChg chg="add mod modCrop">
          <ac:chgData name="Rojas, Marco" userId="S::marcor2@illinois.edu::b8bbec14-09c7-4cf0-9b78-4b61e994149c" providerId="AD" clId="Web-{B94ADA8E-4504-B59B-0908-CECBDD121E6A}" dt="2022-04-27T22:19:23.352" v="2154" actId="1076"/>
          <ac:picMkLst>
            <pc:docMk/>
            <pc:sldMk cId="1304477382" sldId="312"/>
            <ac:picMk id="4" creationId="{A56DB3D1-1CF1-E297-B32B-124D135A4815}"/>
          </ac:picMkLst>
        </pc:picChg>
      </pc:sldChg>
      <pc:sldChg chg="addSp modSp add replId">
        <pc:chgData name="Rojas, Marco" userId="S::marcor2@illinois.edu::b8bbec14-09c7-4cf0-9b78-4b61e994149c" providerId="AD" clId="Web-{B94ADA8E-4504-B59B-0908-CECBDD121E6A}" dt="2022-04-27T21:22:36.199" v="1503" actId="20577"/>
        <pc:sldMkLst>
          <pc:docMk/>
          <pc:sldMk cId="3916330755" sldId="313"/>
        </pc:sldMkLst>
        <pc:spChg chg="mod">
          <ac:chgData name="Rojas, Marco" userId="S::marcor2@illinois.edu::b8bbec14-09c7-4cf0-9b78-4b61e994149c" providerId="AD" clId="Web-{B94ADA8E-4504-B59B-0908-CECBDD121E6A}" dt="2022-04-27T21:22:36.199" v="1503" actId="20577"/>
          <ac:spMkLst>
            <pc:docMk/>
            <pc:sldMk cId="3916330755" sldId="313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1:15:36.320" v="1382" actId="1076"/>
          <ac:picMkLst>
            <pc:docMk/>
            <pc:sldMk cId="3916330755" sldId="313"/>
            <ac:picMk id="2" creationId="{4A2C25E0-4473-5F99-7BB7-BFBA3A43318D}"/>
          </ac:picMkLst>
        </pc:picChg>
      </pc:sldChg>
      <pc:sldChg chg="add del replId">
        <pc:chgData name="Rojas, Marco" userId="S::marcor2@illinois.edu::b8bbec14-09c7-4cf0-9b78-4b61e994149c" providerId="AD" clId="Web-{B94ADA8E-4504-B59B-0908-CECBDD121E6A}" dt="2022-04-27T19:57:20.739" v="621"/>
        <pc:sldMkLst>
          <pc:docMk/>
          <pc:sldMk cId="3191131145" sldId="314"/>
        </pc:sldMkLst>
      </pc:sldChg>
      <pc:sldChg chg="addSp modSp add replId">
        <pc:chgData name="Rojas, Marco" userId="S::marcor2@illinois.edu::b8bbec14-09c7-4cf0-9b78-4b61e994149c" providerId="AD" clId="Web-{B94ADA8E-4504-B59B-0908-CECBDD121E6A}" dt="2022-04-27T21:25:23.853" v="1620" actId="20577"/>
        <pc:sldMkLst>
          <pc:docMk/>
          <pc:sldMk cId="624689993" sldId="315"/>
        </pc:sldMkLst>
        <pc:spChg chg="mod">
          <ac:chgData name="Rojas, Marco" userId="S::marcor2@illinois.edu::b8bbec14-09c7-4cf0-9b78-4b61e994149c" providerId="AD" clId="Web-{B94ADA8E-4504-B59B-0908-CECBDD121E6A}" dt="2022-04-27T21:25:23.853" v="1620" actId="20577"/>
          <ac:spMkLst>
            <pc:docMk/>
            <pc:sldMk cId="624689993" sldId="315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1:16:11.664" v="1389" actId="1076"/>
          <ac:picMkLst>
            <pc:docMk/>
            <pc:sldMk cId="624689993" sldId="315"/>
            <ac:picMk id="2" creationId="{83EC21CB-D767-E5FF-F5B2-BB5DF7B9093D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1:16:15.398" v="1390" actId="1076"/>
          <ac:picMkLst>
            <pc:docMk/>
            <pc:sldMk cId="624689993" sldId="315"/>
            <ac:picMk id="3" creationId="{ED6C2ECC-E1E4-B81F-3FC1-9882DB621FB1}"/>
          </ac:picMkLst>
        </pc:picChg>
      </pc:sldChg>
      <pc:sldChg chg="modSp add replId">
        <pc:chgData name="Rojas, Marco" userId="S::marcor2@illinois.edu::b8bbec14-09c7-4cf0-9b78-4b61e994149c" providerId="AD" clId="Web-{B94ADA8E-4504-B59B-0908-CECBDD121E6A}" dt="2022-04-27T21:31:47.121" v="1770" actId="20577"/>
        <pc:sldMkLst>
          <pc:docMk/>
          <pc:sldMk cId="1084414195" sldId="316"/>
        </pc:sldMkLst>
        <pc:spChg chg="mod">
          <ac:chgData name="Rojas, Marco" userId="S::marcor2@illinois.edu::b8bbec14-09c7-4cf0-9b78-4b61e994149c" providerId="AD" clId="Web-{B94ADA8E-4504-B59B-0908-CECBDD121E6A}" dt="2022-04-27T19:33:19.734" v="198" actId="20577"/>
          <ac:spMkLst>
            <pc:docMk/>
            <pc:sldMk cId="1084414195" sldId="316"/>
            <ac:spMk id="23" creationId="{85A69606-3816-5244-A5CD-EC3EA84F3070}"/>
          </ac:spMkLst>
        </pc:spChg>
        <pc:spChg chg="mod">
          <ac:chgData name="Rojas, Marco" userId="S::marcor2@illinois.edu::b8bbec14-09c7-4cf0-9b78-4b61e994149c" providerId="AD" clId="Web-{B94ADA8E-4504-B59B-0908-CECBDD121E6A}" dt="2022-04-27T21:31:47.121" v="1770" actId="20577"/>
          <ac:spMkLst>
            <pc:docMk/>
            <pc:sldMk cId="1084414195" sldId="316"/>
            <ac:spMk id="147" creationId="{00000000-0000-0000-0000-000000000000}"/>
          </ac:spMkLst>
        </pc:spChg>
      </pc:sldChg>
      <pc:sldChg chg="addSp modSp add replId">
        <pc:chgData name="Rojas, Marco" userId="S::marcor2@illinois.edu::b8bbec14-09c7-4cf0-9b78-4b61e994149c" providerId="AD" clId="Web-{B94ADA8E-4504-B59B-0908-CECBDD121E6A}" dt="2022-04-27T22:03:30.957" v="2039" actId="20577"/>
        <pc:sldMkLst>
          <pc:docMk/>
          <pc:sldMk cId="1379762270" sldId="317"/>
        </pc:sldMkLst>
        <pc:spChg chg="mod">
          <ac:chgData name="Rojas, Marco" userId="S::marcor2@illinois.edu::b8bbec14-09c7-4cf0-9b78-4b61e994149c" providerId="AD" clId="Web-{B94ADA8E-4504-B59B-0908-CECBDD121E6A}" dt="2022-04-27T19:39:46.361" v="377" actId="20577"/>
          <ac:spMkLst>
            <pc:docMk/>
            <pc:sldMk cId="1379762270" sldId="317"/>
            <ac:spMk id="23" creationId="{85A69606-3816-5244-A5CD-EC3EA84F3070}"/>
          </ac:spMkLst>
        </pc:spChg>
        <pc:spChg chg="mod">
          <ac:chgData name="Rojas, Marco" userId="S::marcor2@illinois.edu::b8bbec14-09c7-4cf0-9b78-4b61e994149c" providerId="AD" clId="Web-{B94ADA8E-4504-B59B-0908-CECBDD121E6A}" dt="2022-04-27T22:03:30.957" v="2039" actId="20577"/>
          <ac:spMkLst>
            <pc:docMk/>
            <pc:sldMk cId="1379762270" sldId="317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19:46:55.862" v="526" actId="1076"/>
          <ac:picMkLst>
            <pc:docMk/>
            <pc:sldMk cId="1379762270" sldId="317"/>
            <ac:picMk id="2" creationId="{CBC08C91-1F73-12EF-83BE-D40D7911B98D}"/>
          </ac:picMkLst>
        </pc:picChg>
      </pc:sldChg>
      <pc:sldChg chg="modSp add replId">
        <pc:chgData name="Rojas, Marco" userId="S::marcor2@illinois.edu::b8bbec14-09c7-4cf0-9b78-4b61e994149c" providerId="AD" clId="Web-{B94ADA8E-4504-B59B-0908-CECBDD121E6A}" dt="2022-04-27T19:50:29.050" v="583" actId="20577"/>
        <pc:sldMkLst>
          <pc:docMk/>
          <pc:sldMk cId="11615896" sldId="318"/>
        </pc:sldMkLst>
        <pc:spChg chg="mod">
          <ac:chgData name="Rojas, Marco" userId="S::marcor2@illinois.edu::b8bbec14-09c7-4cf0-9b78-4b61e994149c" providerId="AD" clId="Web-{B94ADA8E-4504-B59B-0908-CECBDD121E6A}" dt="2022-04-27T19:50:29.050" v="583" actId="20577"/>
          <ac:spMkLst>
            <pc:docMk/>
            <pc:sldMk cId="11615896" sldId="318"/>
            <ac:spMk id="25" creationId="{F16B2361-653D-7E4D-8721-180599C301C2}"/>
          </ac:spMkLst>
        </pc:spChg>
      </pc:sldChg>
      <pc:sldChg chg="modSp add ord replId">
        <pc:chgData name="Rojas, Marco" userId="S::marcor2@illinois.edu::b8bbec14-09c7-4cf0-9b78-4b61e994149c" providerId="AD" clId="Web-{B94ADA8E-4504-B59B-0908-CECBDD121E6A}" dt="2022-04-27T19:50:39.816" v="598" actId="20577"/>
        <pc:sldMkLst>
          <pc:docMk/>
          <pc:sldMk cId="3270597259" sldId="319"/>
        </pc:sldMkLst>
        <pc:spChg chg="mod">
          <ac:chgData name="Rojas, Marco" userId="S::marcor2@illinois.edu::b8bbec14-09c7-4cf0-9b78-4b61e994149c" providerId="AD" clId="Web-{B94ADA8E-4504-B59B-0908-CECBDD121E6A}" dt="2022-04-27T19:50:39.816" v="598" actId="20577"/>
          <ac:spMkLst>
            <pc:docMk/>
            <pc:sldMk cId="3270597259" sldId="319"/>
            <ac:spMk id="25" creationId="{F16B2361-653D-7E4D-8721-180599C301C2}"/>
          </ac:spMkLst>
        </pc:spChg>
      </pc:sldChg>
      <pc:sldChg chg="addSp delSp modSp add del replId">
        <pc:chgData name="Rojas, Marco" userId="S::marcor2@illinois.edu::b8bbec14-09c7-4cf0-9b78-4b61e994149c" providerId="AD" clId="Web-{B94ADA8E-4504-B59B-0908-CECBDD121E6A}" dt="2022-04-27T20:00:08.943" v="637"/>
        <pc:sldMkLst>
          <pc:docMk/>
          <pc:sldMk cId="3969221286" sldId="320"/>
        </pc:sldMkLst>
        <pc:spChg chg="add del">
          <ac:chgData name="Rojas, Marco" userId="S::marcor2@illinois.edu::b8bbec14-09c7-4cf0-9b78-4b61e994149c" providerId="AD" clId="Web-{B94ADA8E-4504-B59B-0908-CECBDD121E6A}" dt="2022-04-27T19:59:45.646" v="634"/>
          <ac:spMkLst>
            <pc:docMk/>
            <pc:sldMk cId="3969221286" sldId="320"/>
            <ac:spMk id="3" creationId="{BC12A152-7BCB-3617-695F-3D65A0E9903F}"/>
          </ac:spMkLst>
        </pc:spChg>
        <pc:spChg chg="del">
          <ac:chgData name="Rojas, Marco" userId="S::marcor2@illinois.edu::b8bbec14-09c7-4cf0-9b78-4b61e994149c" providerId="AD" clId="Web-{B94ADA8E-4504-B59B-0908-CECBDD121E6A}" dt="2022-04-27T19:57:04.567" v="618"/>
          <ac:spMkLst>
            <pc:docMk/>
            <pc:sldMk cId="3969221286" sldId="320"/>
            <ac:spMk id="4" creationId="{2BB47830-4ECD-AD4B-8775-3E3675E56248}"/>
          </ac:spMkLst>
        </pc:spChg>
        <pc:spChg chg="del">
          <ac:chgData name="Rojas, Marco" userId="S::marcor2@illinois.edu::b8bbec14-09c7-4cf0-9b78-4b61e994149c" providerId="AD" clId="Web-{B94ADA8E-4504-B59B-0908-CECBDD121E6A}" dt="2022-04-27T19:57:24.020" v="622"/>
          <ac:spMkLst>
            <pc:docMk/>
            <pc:sldMk cId="3969221286" sldId="320"/>
            <ac:spMk id="5" creationId="{C8D3D975-D243-4045-9EF4-81265490CC1D}"/>
          </ac:spMkLst>
        </pc:spChg>
        <pc:spChg chg="add del mod">
          <ac:chgData name="Rojas, Marco" userId="S::marcor2@illinois.edu::b8bbec14-09c7-4cf0-9b78-4b61e994149c" providerId="AD" clId="Web-{B94ADA8E-4504-B59B-0908-CECBDD121E6A}" dt="2022-04-27T19:59:43.193" v="633"/>
          <ac:spMkLst>
            <pc:docMk/>
            <pc:sldMk cId="3969221286" sldId="320"/>
            <ac:spMk id="6" creationId="{C81006C5-2884-58DA-00D8-5189E0964A2A}"/>
          </ac:spMkLst>
        </pc:spChg>
        <pc:spChg chg="mod">
          <ac:chgData name="Rojas, Marco" userId="S::marcor2@illinois.edu::b8bbec14-09c7-4cf0-9b78-4b61e994149c" providerId="AD" clId="Web-{B94ADA8E-4504-B59B-0908-CECBDD121E6A}" dt="2022-04-27T19:56:58.223" v="615" actId="20577"/>
          <ac:spMkLst>
            <pc:docMk/>
            <pc:sldMk cId="3969221286" sldId="320"/>
            <ac:spMk id="22" creationId="{E5C4797A-9E3A-5249-A095-A6C6B60647CE}"/>
          </ac:spMkLst>
        </pc:spChg>
        <pc:picChg chg="add mod">
          <ac:chgData name="Rojas, Marco" userId="S::marcor2@illinois.edu::b8bbec14-09c7-4cf0-9b78-4b61e994149c" providerId="AD" clId="Web-{B94ADA8E-4504-B59B-0908-CECBDD121E6A}" dt="2022-04-27T19:58:10.099" v="629" actId="14100"/>
          <ac:picMkLst>
            <pc:docMk/>
            <pc:sldMk cId="3969221286" sldId="320"/>
            <ac:picMk id="2" creationId="{6EFF680F-3199-F970-15AE-AA3B7E610429}"/>
          </ac:picMkLst>
        </pc:picChg>
      </pc:sldChg>
      <pc:sldChg chg="add del replId">
        <pc:chgData name="Rojas, Marco" userId="S::marcor2@illinois.edu::b8bbec14-09c7-4cf0-9b78-4b61e994149c" providerId="AD" clId="Web-{B94ADA8E-4504-B59B-0908-CECBDD121E6A}" dt="2022-04-27T19:57:17.848" v="620"/>
        <pc:sldMkLst>
          <pc:docMk/>
          <pc:sldMk cId="2637491982" sldId="321"/>
        </pc:sldMkLst>
      </pc:sldChg>
      <pc:sldChg chg="add del replId">
        <pc:chgData name="Rojas, Marco" userId="S::marcor2@illinois.edu::b8bbec14-09c7-4cf0-9b78-4b61e994149c" providerId="AD" clId="Web-{B94ADA8E-4504-B59B-0908-CECBDD121E6A}" dt="2022-04-27T19:57:02.067" v="617"/>
        <pc:sldMkLst>
          <pc:docMk/>
          <pc:sldMk cId="4117562795" sldId="321"/>
        </pc:sldMkLst>
      </pc:sldChg>
      <pc:sldChg chg="addSp delSp modSp add">
        <pc:chgData name="Rojas, Marco" userId="S::marcor2@illinois.edu::b8bbec14-09c7-4cf0-9b78-4b61e994149c" providerId="AD" clId="Web-{B94ADA8E-4504-B59B-0908-CECBDD121E6A}" dt="2022-04-27T22:18:19.149" v="2146" actId="14100"/>
        <pc:sldMkLst>
          <pc:docMk/>
          <pc:sldMk cId="4251146437" sldId="321"/>
        </pc:sldMkLst>
        <pc:spChg chg="mod">
          <ac:chgData name="Rojas, Marco" userId="S::marcor2@illinois.edu::b8bbec14-09c7-4cf0-9b78-4b61e994149c" providerId="AD" clId="Web-{B94ADA8E-4504-B59B-0908-CECBDD121E6A}" dt="2022-04-27T22:18:05.383" v="2142" actId="1076"/>
          <ac:spMkLst>
            <pc:docMk/>
            <pc:sldMk cId="4251146437" sldId="321"/>
            <ac:spMk id="147" creationId="{00000000-0000-0000-0000-000000000000}"/>
          </ac:spMkLst>
        </pc:spChg>
        <pc:picChg chg="add del mod">
          <ac:chgData name="Rojas, Marco" userId="S::marcor2@illinois.edu::b8bbec14-09c7-4cf0-9b78-4b61e994149c" providerId="AD" clId="Web-{B94ADA8E-4504-B59B-0908-CECBDD121E6A}" dt="2022-04-27T22:14:16.570" v="2105"/>
          <ac:picMkLst>
            <pc:docMk/>
            <pc:sldMk cId="4251146437" sldId="321"/>
            <ac:picMk id="2" creationId="{2B9EA0B5-1B56-A05F-CD88-04B012FB863A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2:14:34.757" v="2108" actId="14100"/>
          <ac:picMkLst>
            <pc:docMk/>
            <pc:sldMk cId="4251146437" sldId="321"/>
            <ac:picMk id="3" creationId="{92A35055-57E7-7636-7846-7A8A31C7A58E}"/>
          </ac:picMkLst>
        </pc:picChg>
        <pc:picChg chg="add del mod">
          <ac:chgData name="Rojas, Marco" userId="S::marcor2@illinois.edu::b8bbec14-09c7-4cf0-9b78-4b61e994149c" providerId="AD" clId="Web-{B94ADA8E-4504-B59B-0908-CECBDD121E6A}" dt="2022-04-27T22:14:45.538" v="2111"/>
          <ac:picMkLst>
            <pc:docMk/>
            <pc:sldMk cId="4251146437" sldId="321"/>
            <ac:picMk id="4" creationId="{D4226ADC-3C3D-65A1-02ED-263DF5772E04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2:15:00.085" v="2114" actId="14100"/>
          <ac:picMkLst>
            <pc:docMk/>
            <pc:sldMk cId="4251146437" sldId="321"/>
            <ac:picMk id="5" creationId="{937473D2-92F8-97C1-72DF-B6CAFF7CC3AC}"/>
          </ac:picMkLst>
        </pc:picChg>
        <pc:picChg chg="add del mod">
          <ac:chgData name="Rojas, Marco" userId="S::marcor2@illinois.edu::b8bbec14-09c7-4cf0-9b78-4b61e994149c" providerId="AD" clId="Web-{B94ADA8E-4504-B59B-0908-CECBDD121E6A}" dt="2022-04-27T22:15:18.382" v="2116"/>
          <ac:picMkLst>
            <pc:docMk/>
            <pc:sldMk cId="4251146437" sldId="321"/>
            <ac:picMk id="6" creationId="{25512152-75D7-0584-A9D3-42EF6D1F377F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2:18:19.149" v="2146" actId="14100"/>
          <ac:picMkLst>
            <pc:docMk/>
            <pc:sldMk cId="4251146437" sldId="321"/>
            <ac:picMk id="7" creationId="{9A17CF77-29E0-0129-43B6-CFEEBA38FB1F}"/>
          </ac:picMkLst>
        </pc:picChg>
        <pc:picChg chg="add del mod">
          <ac:chgData name="Rojas, Marco" userId="S::marcor2@illinois.edu::b8bbec14-09c7-4cf0-9b78-4b61e994149c" providerId="AD" clId="Web-{B94ADA8E-4504-B59B-0908-CECBDD121E6A}" dt="2022-04-27T22:16:30.633" v="2131"/>
          <ac:picMkLst>
            <pc:docMk/>
            <pc:sldMk cId="4251146437" sldId="321"/>
            <ac:picMk id="8" creationId="{121997D3-8FFE-57DC-25A9-29B77852C921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2:17:40.742" v="2137" actId="1076"/>
          <ac:picMkLst>
            <pc:docMk/>
            <pc:sldMk cId="4251146437" sldId="321"/>
            <ac:picMk id="9" creationId="{6B0EB655-2271-0B28-B4FA-E5C999E3D943}"/>
          </ac:picMkLst>
        </pc:picChg>
      </pc:sldChg>
      <pc:sldChg chg="addSp delSp modSp add">
        <pc:chgData name="Rojas, Marco" userId="S::marcor2@illinois.edu::b8bbec14-09c7-4cf0-9b78-4b61e994149c" providerId="AD" clId="Web-{B94ADA8E-4504-B59B-0908-CECBDD121E6A}" dt="2022-04-27T21:44:46.656" v="1962" actId="20577"/>
        <pc:sldMkLst>
          <pc:docMk/>
          <pc:sldMk cId="1262117982" sldId="322"/>
        </pc:sldMkLst>
        <pc:spChg chg="add mod">
          <ac:chgData name="Rojas, Marco" userId="S::marcor2@illinois.edu::b8bbec14-09c7-4cf0-9b78-4b61e994149c" providerId="AD" clId="Web-{B94ADA8E-4504-B59B-0908-CECBDD121E6A}" dt="2022-04-27T21:44:46.656" v="1962" actId="20577"/>
          <ac:spMkLst>
            <pc:docMk/>
            <pc:sldMk cId="1262117982" sldId="322"/>
            <ac:spMk id="3" creationId="{52124EB3-5AA1-8201-62B8-F011F84CFF5D}"/>
          </ac:spMkLst>
        </pc:spChg>
        <pc:spChg chg="del">
          <ac:chgData name="Rojas, Marco" userId="S::marcor2@illinois.edu::b8bbec14-09c7-4cf0-9b78-4b61e994149c" providerId="AD" clId="Web-{B94ADA8E-4504-B59B-0908-CECBDD121E6A}" dt="2022-04-27T21:33:14.527" v="1774"/>
          <ac:spMkLst>
            <pc:docMk/>
            <pc:sldMk cId="1262117982" sldId="322"/>
            <ac:spMk id="16" creationId="{DE8BCD66-DFCA-D540-95EA-EBDD783907CB}"/>
          </ac:spMkLst>
        </pc:spChg>
        <pc:picChg chg="mod">
          <ac:chgData name="Rojas, Marco" userId="S::marcor2@illinois.edu::b8bbec14-09c7-4cf0-9b78-4b61e994149c" providerId="AD" clId="Web-{B94ADA8E-4504-B59B-0908-CECBDD121E6A}" dt="2022-04-27T20:00:53.677" v="639" actId="14100"/>
          <ac:picMkLst>
            <pc:docMk/>
            <pc:sldMk cId="1262117982" sldId="322"/>
            <ac:picMk id="2" creationId="{6EFF680F-3199-F970-15AE-AA3B7E610429}"/>
          </ac:picMkLst>
        </pc:picChg>
      </pc:sldChg>
      <pc:sldChg chg="addSp delSp modSp">
        <pc:chgData name="Rojas, Marco" userId="S::marcor2@illinois.edu::b8bbec14-09c7-4cf0-9b78-4b61e994149c" providerId="AD" clId="Web-{B94ADA8E-4504-B59B-0908-CECBDD121E6A}" dt="2022-04-27T22:03:47.473" v="2040" actId="14100"/>
        <pc:sldMkLst>
          <pc:docMk/>
          <pc:sldMk cId="2988724422" sldId="323"/>
        </pc:sldMkLst>
        <pc:spChg chg="add mod">
          <ac:chgData name="Rojas, Marco" userId="S::marcor2@illinois.edu::b8bbec14-09c7-4cf0-9b78-4b61e994149c" providerId="AD" clId="Web-{B94ADA8E-4504-B59B-0908-CECBDD121E6A}" dt="2022-04-27T21:45:29.406" v="1978" actId="20577"/>
          <ac:spMkLst>
            <pc:docMk/>
            <pc:sldMk cId="2988724422" sldId="323"/>
            <ac:spMk id="3" creationId="{06BCB75B-EDD2-2CAF-D1B2-9D5E8B3A21C0}"/>
          </ac:spMkLst>
        </pc:spChg>
        <pc:spChg chg="del">
          <ac:chgData name="Rojas, Marco" userId="S::marcor2@illinois.edu::b8bbec14-09c7-4cf0-9b78-4b61e994149c" providerId="AD" clId="Web-{B94ADA8E-4504-B59B-0908-CECBDD121E6A}" dt="2022-04-27T20:04:48.334" v="692"/>
          <ac:spMkLst>
            <pc:docMk/>
            <pc:sldMk cId="2988724422" sldId="323"/>
            <ac:spMk id="4" creationId="{2BB47830-4ECD-AD4B-8775-3E3675E56248}"/>
          </ac:spMkLst>
        </pc:spChg>
        <pc:spChg chg="del">
          <ac:chgData name="Rojas, Marco" userId="S::marcor2@illinois.edu::b8bbec14-09c7-4cf0-9b78-4b61e994149c" providerId="AD" clId="Web-{B94ADA8E-4504-B59B-0908-CECBDD121E6A}" dt="2022-04-27T21:33:35.762" v="1779"/>
          <ac:spMkLst>
            <pc:docMk/>
            <pc:sldMk cId="2988724422" sldId="323"/>
            <ac:spMk id="16" creationId="{DE8BCD66-DFCA-D540-95EA-EBDD783907CB}"/>
          </ac:spMkLst>
        </pc:spChg>
        <pc:picChg chg="add mod">
          <ac:chgData name="Rojas, Marco" userId="S::marcor2@illinois.edu::b8bbec14-09c7-4cf0-9b78-4b61e994149c" providerId="AD" clId="Web-{B94ADA8E-4504-B59B-0908-CECBDD121E6A}" dt="2022-04-27T22:03:47.473" v="2040" actId="14100"/>
          <ac:picMkLst>
            <pc:docMk/>
            <pc:sldMk cId="2988724422" sldId="323"/>
            <ac:picMk id="2" creationId="{05F219EE-D53D-6358-4AB0-F3AC543A71C3}"/>
          </ac:picMkLst>
        </pc:picChg>
      </pc:sldChg>
      <pc:sldChg chg="addSp delSp modSp add replId">
        <pc:chgData name="Rojas, Marco" userId="S::marcor2@illinois.edu::b8bbec14-09c7-4cf0-9b78-4b61e994149c" providerId="AD" clId="Web-{B94ADA8E-4504-B59B-0908-CECBDD121E6A}" dt="2022-04-27T21:42:16.342" v="1907" actId="20577"/>
        <pc:sldMkLst>
          <pc:docMk/>
          <pc:sldMk cId="3487751142" sldId="324"/>
        </pc:sldMkLst>
        <pc:spChg chg="mod">
          <ac:chgData name="Rojas, Marco" userId="S::marcor2@illinois.edu::b8bbec14-09c7-4cf0-9b78-4b61e994149c" providerId="AD" clId="Web-{B94ADA8E-4504-B59B-0908-CECBDD121E6A}" dt="2022-04-27T21:42:16.342" v="1907" actId="20577"/>
          <ac:spMkLst>
            <pc:docMk/>
            <pc:sldMk cId="3487751142" sldId="324"/>
            <ac:spMk id="16" creationId="{DE8BCD66-DFCA-D540-95EA-EBDD783907CB}"/>
          </ac:spMkLst>
        </pc:spChg>
        <pc:spChg chg="mod">
          <ac:chgData name="Rojas, Marco" userId="S::marcor2@illinois.edu::b8bbec14-09c7-4cf0-9b78-4b61e994149c" providerId="AD" clId="Web-{B94ADA8E-4504-B59B-0908-CECBDD121E6A}" dt="2022-04-27T20:01:55.709" v="662" actId="20577"/>
          <ac:spMkLst>
            <pc:docMk/>
            <pc:sldMk cId="3487751142" sldId="324"/>
            <ac:spMk id="22" creationId="{E5C4797A-9E3A-5249-A095-A6C6B60647CE}"/>
          </ac:spMkLst>
        </pc:spChg>
        <pc:picChg chg="del">
          <ac:chgData name="Rojas, Marco" userId="S::marcor2@illinois.edu::b8bbec14-09c7-4cf0-9b78-4b61e994149c" providerId="AD" clId="Web-{B94ADA8E-4504-B59B-0908-CECBDD121E6A}" dt="2022-04-27T20:02:00.631" v="664"/>
          <ac:picMkLst>
            <pc:docMk/>
            <pc:sldMk cId="3487751142" sldId="324"/>
            <ac:picMk id="2" creationId="{6EFF680F-3199-F970-15AE-AA3B7E610429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0:02:33.318" v="668" actId="14100"/>
          <ac:picMkLst>
            <pc:docMk/>
            <pc:sldMk cId="3487751142" sldId="324"/>
            <ac:picMk id="3" creationId="{9AC8328A-0F40-F141-2031-327248C53D30}"/>
          </ac:picMkLst>
        </pc:picChg>
      </pc:sldChg>
      <pc:sldChg chg="addSp delSp modSp">
        <pc:chgData name="Rojas, Marco" userId="S::marcor2@illinois.edu::b8bbec14-09c7-4cf0-9b78-4b61e994149c" providerId="AD" clId="Web-{B94ADA8E-4504-B59B-0908-CECBDD121E6A}" dt="2022-04-27T21:45:54.562" v="2010" actId="20577"/>
        <pc:sldMkLst>
          <pc:docMk/>
          <pc:sldMk cId="1590220878" sldId="325"/>
        </pc:sldMkLst>
        <pc:spChg chg="del">
          <ac:chgData name="Rojas, Marco" userId="S::marcor2@illinois.edu::b8bbec14-09c7-4cf0-9b78-4b61e994149c" providerId="AD" clId="Web-{B94ADA8E-4504-B59B-0908-CECBDD121E6A}" dt="2022-04-27T20:05:20.288" v="693"/>
          <ac:spMkLst>
            <pc:docMk/>
            <pc:sldMk cId="1590220878" sldId="325"/>
            <ac:spMk id="2" creationId="{C8F8A06B-FE31-EC45-8B75-F6842219ED31}"/>
          </ac:spMkLst>
        </pc:spChg>
        <pc:spChg chg="del">
          <ac:chgData name="Rojas, Marco" userId="S::marcor2@illinois.edu::b8bbec14-09c7-4cf0-9b78-4b61e994149c" providerId="AD" clId="Web-{B94ADA8E-4504-B59B-0908-CECBDD121E6A}" dt="2022-04-27T21:33:23.840" v="1776"/>
          <ac:spMkLst>
            <pc:docMk/>
            <pc:sldMk cId="1590220878" sldId="325"/>
            <ac:spMk id="4" creationId="{34589D94-E31C-4C43-85E8-77C5C3CC079F}"/>
          </ac:spMkLst>
        </pc:spChg>
        <pc:spChg chg="add mod">
          <ac:chgData name="Rojas, Marco" userId="S::marcor2@illinois.edu::b8bbec14-09c7-4cf0-9b78-4b61e994149c" providerId="AD" clId="Web-{B94ADA8E-4504-B59B-0908-CECBDD121E6A}" dt="2022-04-27T21:45:54.562" v="2010" actId="20577"/>
          <ac:spMkLst>
            <pc:docMk/>
            <pc:sldMk cId="1590220878" sldId="325"/>
            <ac:spMk id="16" creationId="{6B244261-2922-0E2F-C701-1617A5B094B7}"/>
          </ac:spMkLst>
        </pc:spChg>
        <pc:picChg chg="add mod">
          <ac:chgData name="Rojas, Marco" userId="S::marcor2@illinois.edu::b8bbec14-09c7-4cf0-9b78-4b61e994149c" providerId="AD" clId="Web-{B94ADA8E-4504-B59B-0908-CECBDD121E6A}" dt="2022-04-27T20:05:37.600" v="698" actId="1076"/>
          <ac:picMkLst>
            <pc:docMk/>
            <pc:sldMk cId="1590220878" sldId="325"/>
            <ac:picMk id="11" creationId="{32AD4899-F02B-9792-6934-59C3B4BDD8C3}"/>
          </ac:picMkLst>
        </pc:picChg>
      </pc:sldChg>
      <pc:sldChg chg="addSp delSp modSp">
        <pc:chgData name="Rojas, Marco" userId="S::marcor2@illinois.edu::b8bbec14-09c7-4cf0-9b78-4b61e994149c" providerId="AD" clId="Web-{B94ADA8E-4504-B59B-0908-CECBDD121E6A}" dt="2022-04-27T21:46:51.437" v="2029" actId="20577"/>
        <pc:sldMkLst>
          <pc:docMk/>
          <pc:sldMk cId="4017617948" sldId="326"/>
        </pc:sldMkLst>
        <pc:spChg chg="add mod">
          <ac:chgData name="Rojas, Marco" userId="S::marcor2@illinois.edu::b8bbec14-09c7-4cf0-9b78-4b61e994149c" providerId="AD" clId="Web-{B94ADA8E-4504-B59B-0908-CECBDD121E6A}" dt="2022-04-27T20:07:53.491" v="708" actId="14100"/>
          <ac:spMkLst>
            <pc:docMk/>
            <pc:sldMk cId="4017617948" sldId="326"/>
            <ac:spMk id="3" creationId="{A130B3C6-8DCF-2311-07CA-11BF45EA64D1}"/>
          </ac:spMkLst>
        </pc:spChg>
        <pc:spChg chg="del">
          <ac:chgData name="Rojas, Marco" userId="S::marcor2@illinois.edu::b8bbec14-09c7-4cf0-9b78-4b61e994149c" providerId="AD" clId="Web-{B94ADA8E-4504-B59B-0908-CECBDD121E6A}" dt="2022-04-27T20:07:21.335" v="699"/>
          <ac:spMkLst>
            <pc:docMk/>
            <pc:sldMk cId="4017617948" sldId="326"/>
            <ac:spMk id="4" creationId="{2BB47830-4ECD-AD4B-8775-3E3675E56248}"/>
          </ac:spMkLst>
        </pc:spChg>
        <pc:spChg chg="mod">
          <ac:chgData name="Rojas, Marco" userId="S::marcor2@illinois.edu::b8bbec14-09c7-4cf0-9b78-4b61e994149c" providerId="AD" clId="Web-{B94ADA8E-4504-B59B-0908-CECBDD121E6A}" dt="2022-04-27T21:46:51.437" v="2029" actId="20577"/>
          <ac:spMkLst>
            <pc:docMk/>
            <pc:sldMk cId="4017617948" sldId="326"/>
            <ac:spMk id="16" creationId="{DE8BCD66-DFCA-D540-95EA-EBDD783907CB}"/>
          </ac:spMkLst>
        </pc:spChg>
        <pc:picChg chg="add mod">
          <ac:chgData name="Rojas, Marco" userId="S::marcor2@illinois.edu::b8bbec14-09c7-4cf0-9b78-4b61e994149c" providerId="AD" clId="Web-{B94ADA8E-4504-B59B-0908-CECBDD121E6A}" dt="2022-04-27T20:07:34.522" v="705" actId="1076"/>
          <ac:picMkLst>
            <pc:docMk/>
            <pc:sldMk cId="4017617948" sldId="326"/>
            <ac:picMk id="2" creationId="{48580E98-EFF4-3817-52E7-3EBE8F4BE50F}"/>
          </ac:picMkLst>
        </pc:picChg>
      </pc:sldChg>
      <pc:sldChg chg="addSp delSp modSp add replId">
        <pc:chgData name="Rojas, Marco" userId="S::marcor2@illinois.edu::b8bbec14-09c7-4cf0-9b78-4b61e994149c" providerId="AD" clId="Web-{B94ADA8E-4504-B59B-0908-CECBDD121E6A}" dt="2022-04-27T20:04:00.209" v="686" actId="1076"/>
        <pc:sldMkLst>
          <pc:docMk/>
          <pc:sldMk cId="1322789459" sldId="327"/>
        </pc:sldMkLst>
        <pc:spChg chg="mod">
          <ac:chgData name="Rojas, Marco" userId="S::marcor2@illinois.edu::b8bbec14-09c7-4cf0-9b78-4b61e994149c" providerId="AD" clId="Web-{B94ADA8E-4504-B59B-0908-CECBDD121E6A}" dt="2022-04-27T20:03:31.225" v="679" actId="20577"/>
          <ac:spMkLst>
            <pc:docMk/>
            <pc:sldMk cId="1322789459" sldId="327"/>
            <ac:spMk id="22" creationId="{E5C4797A-9E3A-5249-A095-A6C6B60647CE}"/>
          </ac:spMkLst>
        </pc:spChg>
        <pc:picChg chg="add mod">
          <ac:chgData name="Rojas, Marco" userId="S::marcor2@illinois.edu::b8bbec14-09c7-4cf0-9b78-4b61e994149c" providerId="AD" clId="Web-{B94ADA8E-4504-B59B-0908-CECBDD121E6A}" dt="2022-04-27T20:04:00.209" v="686" actId="1076"/>
          <ac:picMkLst>
            <pc:docMk/>
            <pc:sldMk cId="1322789459" sldId="327"/>
            <ac:picMk id="2" creationId="{1048447E-D99B-725A-C710-ADECA842FC05}"/>
          </ac:picMkLst>
        </pc:picChg>
        <pc:picChg chg="del">
          <ac:chgData name="Rojas, Marco" userId="S::marcor2@illinois.edu::b8bbec14-09c7-4cf0-9b78-4b61e994149c" providerId="AD" clId="Web-{B94ADA8E-4504-B59B-0908-CECBDD121E6A}" dt="2022-04-27T20:03:35.490" v="681"/>
          <ac:picMkLst>
            <pc:docMk/>
            <pc:sldMk cId="1322789459" sldId="327"/>
            <ac:picMk id="3" creationId="{9AC8328A-0F40-F141-2031-327248C53D30}"/>
          </ac:picMkLst>
        </pc:picChg>
      </pc:sldChg>
      <pc:sldChg chg="addSp delSp modSp add replId">
        <pc:chgData name="Rojas, Marco" userId="S::marcor2@illinois.edu::b8bbec14-09c7-4cf0-9b78-4b61e994149c" providerId="AD" clId="Web-{B94ADA8E-4504-B59B-0908-CECBDD121E6A}" dt="2022-04-27T21:44:10.062" v="1960" actId="20577"/>
        <pc:sldMkLst>
          <pc:docMk/>
          <pc:sldMk cId="2583614013" sldId="329"/>
        </pc:sldMkLst>
        <pc:spChg chg="del">
          <ac:chgData name="Rojas, Marco" userId="S::marcor2@illinois.edu::b8bbec14-09c7-4cf0-9b78-4b61e994149c" providerId="AD" clId="Web-{B94ADA8E-4504-B59B-0908-CECBDD121E6A}" dt="2022-04-27T20:10:50.023" v="725"/>
          <ac:spMkLst>
            <pc:docMk/>
            <pc:sldMk cId="2583614013" sldId="329"/>
            <ac:spMk id="3" creationId="{B2EFFF09-3EE4-5A40-BD3F-DCD44844E5EB}"/>
          </ac:spMkLst>
        </pc:spChg>
        <pc:spChg chg="del mod">
          <ac:chgData name="Rojas, Marco" userId="S::marcor2@illinois.edu::b8bbec14-09c7-4cf0-9b78-4b61e994149c" providerId="AD" clId="Web-{B94ADA8E-4504-B59B-0908-CECBDD121E6A}" dt="2022-04-27T21:32:56.168" v="1771"/>
          <ac:spMkLst>
            <pc:docMk/>
            <pc:sldMk cId="2583614013" sldId="329"/>
            <ac:spMk id="4" creationId="{34589D94-E31C-4C43-85E8-77C5C3CC079F}"/>
          </ac:spMkLst>
        </pc:spChg>
        <pc:spChg chg="mod">
          <ac:chgData name="Rojas, Marco" userId="S::marcor2@illinois.edu::b8bbec14-09c7-4cf0-9b78-4b61e994149c" providerId="AD" clId="Web-{B94ADA8E-4504-B59B-0908-CECBDD121E6A}" dt="2022-04-27T20:10:47.226" v="723" actId="20577"/>
          <ac:spMkLst>
            <pc:docMk/>
            <pc:sldMk cId="2583614013" sldId="329"/>
            <ac:spMk id="10" creationId="{D308366C-A314-5F49-8914-5EAAE7B54785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8.608" v="1194" actId="1076"/>
          <ac:spMkLst>
            <pc:docMk/>
            <pc:sldMk cId="2583614013" sldId="329"/>
            <ac:spMk id="12" creationId="{7240B9B0-565F-0F8D-4E31-54E81BD1DFDB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8.655" v="1195" actId="1076"/>
          <ac:spMkLst>
            <pc:docMk/>
            <pc:sldMk cId="2583614013" sldId="329"/>
            <ac:spMk id="13" creationId="{5023115F-2976-C409-BC29-8D7CBFFA92BA}"/>
          </ac:spMkLst>
        </pc:spChg>
        <pc:spChg chg="del">
          <ac:chgData name="Rojas, Marco" userId="S::marcor2@illinois.edu::b8bbec14-09c7-4cf0-9b78-4b61e994149c" providerId="AD" clId="Web-{B94ADA8E-4504-B59B-0908-CECBDD121E6A}" dt="2022-04-27T20:20:48.556" v="866"/>
          <ac:spMkLst>
            <pc:docMk/>
            <pc:sldMk cId="2583614013" sldId="329"/>
            <ac:spMk id="14" creationId="{DAA61035-E34D-1A6C-E541-D75C7A7B2A30}"/>
          </ac:spMkLst>
        </pc:spChg>
        <pc:spChg chg="add del">
          <ac:chgData name="Rojas, Marco" userId="S::marcor2@illinois.edu::b8bbec14-09c7-4cf0-9b78-4b61e994149c" providerId="AD" clId="Web-{B94ADA8E-4504-B59B-0908-CECBDD121E6A}" dt="2022-04-27T20:13:06.008" v="763"/>
          <ac:spMkLst>
            <pc:docMk/>
            <pc:sldMk cId="2583614013" sldId="329"/>
            <ac:spMk id="15" creationId="{C4CD4DCA-8A40-0AA9-5B2D-0216657CF04C}"/>
          </ac:spMkLst>
        </pc:spChg>
        <pc:spChg chg="add del mod">
          <ac:chgData name="Rojas, Marco" userId="S::marcor2@illinois.edu::b8bbec14-09c7-4cf0-9b78-4b61e994149c" providerId="AD" clId="Web-{B94ADA8E-4504-B59B-0908-CECBDD121E6A}" dt="2022-04-27T20:13:04.883" v="762"/>
          <ac:spMkLst>
            <pc:docMk/>
            <pc:sldMk cId="2583614013" sldId="329"/>
            <ac:spMk id="16" creationId="{C179F549-9C89-6C54-65F8-4B70188276A1}"/>
          </ac:spMkLst>
        </pc:spChg>
        <pc:spChg chg="add del">
          <ac:chgData name="Rojas, Marco" userId="S::marcor2@illinois.edu::b8bbec14-09c7-4cf0-9b78-4b61e994149c" providerId="AD" clId="Web-{B94ADA8E-4504-B59B-0908-CECBDD121E6A}" dt="2022-04-27T20:13:08.680" v="765"/>
          <ac:spMkLst>
            <pc:docMk/>
            <pc:sldMk cId="2583614013" sldId="329"/>
            <ac:spMk id="17" creationId="{7CBB55DC-A5F3-94D4-D0F5-5EE5D6C29F84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8.686" v="1196" actId="1076"/>
          <ac:spMkLst>
            <pc:docMk/>
            <pc:sldMk cId="2583614013" sldId="329"/>
            <ac:spMk id="18" creationId="{216F77E0-695C-18B3-0846-B028424D0F50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8.764" v="1198" actId="1076"/>
          <ac:spMkLst>
            <pc:docMk/>
            <pc:sldMk cId="2583614013" sldId="329"/>
            <ac:spMk id="20" creationId="{57D37665-C9A1-0D8F-1A42-3ACF8D148D72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8.858" v="1200" actId="1076"/>
          <ac:spMkLst>
            <pc:docMk/>
            <pc:sldMk cId="2583614013" sldId="329"/>
            <ac:spMk id="22" creationId="{2B8934C4-971D-6D90-F3DF-7C0CC1E8C0EA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030" v="1205" actId="1076"/>
          <ac:spMkLst>
            <pc:docMk/>
            <pc:sldMk cId="2583614013" sldId="329"/>
            <ac:spMk id="30" creationId="{9ACCAD5F-1BDE-3E53-765F-D210F9C4485A}"/>
          </ac:spMkLst>
        </pc:spChg>
        <pc:spChg chg="add del">
          <ac:chgData name="Rojas, Marco" userId="S::marcor2@illinois.edu::b8bbec14-09c7-4cf0-9b78-4b61e994149c" providerId="AD" clId="Web-{B94ADA8E-4504-B59B-0908-CECBDD121E6A}" dt="2022-04-27T20:23:42.135" v="895"/>
          <ac:spMkLst>
            <pc:docMk/>
            <pc:sldMk cId="2583614013" sldId="329"/>
            <ac:spMk id="31" creationId="{8A858DC1-B081-FBAE-181A-4CD3299921E2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077" v="1206" actId="1076"/>
          <ac:spMkLst>
            <pc:docMk/>
            <pc:sldMk cId="2583614013" sldId="329"/>
            <ac:spMk id="32" creationId="{7E6DEFDB-A1E3-9EB8-68E4-14109E639160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108" v="1207" actId="1076"/>
          <ac:spMkLst>
            <pc:docMk/>
            <pc:sldMk cId="2583614013" sldId="329"/>
            <ac:spMk id="34" creationId="{487B408E-D414-A1DC-AC06-931924CC4BC9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139" v="1208" actId="1076"/>
          <ac:spMkLst>
            <pc:docMk/>
            <pc:sldMk cId="2583614013" sldId="329"/>
            <ac:spMk id="35" creationId="{89781611-D6EB-22B6-6ECD-08B2956D04A5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217" v="1210" actId="1076"/>
          <ac:spMkLst>
            <pc:docMk/>
            <pc:sldMk cId="2583614013" sldId="329"/>
            <ac:spMk id="37" creationId="{9895F47E-03C7-F3B2-9486-AAA203024175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295" v="1212" actId="1076"/>
          <ac:spMkLst>
            <pc:docMk/>
            <pc:sldMk cId="2583614013" sldId="329"/>
            <ac:spMk id="39" creationId="{DACE3DA5-D2DA-CB3A-8492-807DD142E68D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358" v="1214" actId="1076"/>
          <ac:spMkLst>
            <pc:docMk/>
            <pc:sldMk cId="2583614013" sldId="329"/>
            <ac:spMk id="41" creationId="{54695456-D2C0-A7CE-A7E8-5A3BBF2C8102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420" v="1216" actId="1076"/>
          <ac:spMkLst>
            <pc:docMk/>
            <pc:sldMk cId="2583614013" sldId="329"/>
            <ac:spMk id="43" creationId="{355FB470-0975-311A-14F0-7F160F42DA48}"/>
          </ac:spMkLst>
        </pc:spChg>
        <pc:spChg chg="add mod">
          <ac:chgData name="Rojas, Marco" userId="S::marcor2@illinois.edu::b8bbec14-09c7-4cf0-9b78-4b61e994149c" providerId="AD" clId="Web-{B94ADA8E-4504-B59B-0908-CECBDD121E6A}" dt="2022-04-27T21:44:10.062" v="1960" actId="20577"/>
          <ac:spMkLst>
            <pc:docMk/>
            <pc:sldMk cId="2583614013" sldId="329"/>
            <ac:spMk id="51" creationId="{6ED0412C-B719-8BC2-66A8-3315461150E7}"/>
          </ac:spMkLst>
        </pc:spChg>
        <pc:picChg chg="add del mod">
          <ac:chgData name="Rojas, Marco" userId="S::marcor2@illinois.edu::b8bbec14-09c7-4cf0-9b78-4b61e994149c" providerId="AD" clId="Web-{B94ADA8E-4504-B59B-0908-CECBDD121E6A}" dt="2022-04-27T20:32:34.153" v="1093"/>
          <ac:picMkLst>
            <pc:docMk/>
            <pc:sldMk cId="2583614013" sldId="329"/>
            <ac:picMk id="2" creationId="{52770A99-E067-189B-737F-399F8EE3DC84}"/>
          </ac:picMkLst>
        </pc:picChg>
        <pc:picChg chg="del">
          <ac:chgData name="Rojas, Marco" userId="S::marcor2@illinois.edu::b8bbec14-09c7-4cf0-9b78-4b61e994149c" providerId="AD" clId="Web-{B94ADA8E-4504-B59B-0908-CECBDD121E6A}" dt="2022-04-27T20:10:48.476" v="724"/>
          <ac:picMkLst>
            <pc:docMk/>
            <pc:sldMk cId="2583614013" sldId="329"/>
            <ac:picMk id="11" creationId="{32AD4899-F02B-9792-6934-59C3B4BDD8C3}"/>
          </ac:picMkLst>
        </pc:picChg>
        <pc:picChg chg="add mod modCrop">
          <ac:chgData name="Rojas, Marco" userId="S::marcor2@illinois.edu::b8bbec14-09c7-4cf0-9b78-4b61e994149c" providerId="AD" clId="Web-{B94ADA8E-4504-B59B-0908-CECBDD121E6A}" dt="2022-04-27T20:40:02.326" v="1193" actId="14100"/>
          <ac:picMkLst>
            <pc:docMk/>
            <pc:sldMk cId="2583614013" sldId="329"/>
            <ac:picMk id="46" creationId="{F086A039-F697-0E3B-2D71-DDB5D0331A6B}"/>
          </ac:picMkLst>
        </pc:picChg>
        <pc:cxnChg chg="add mod">
          <ac:chgData name="Rojas, Marco" userId="S::marcor2@illinois.edu::b8bbec14-09c7-4cf0-9b78-4b61e994149c" providerId="AD" clId="Web-{B94ADA8E-4504-B59B-0908-CECBDD121E6A}" dt="2022-04-27T20:41:28.717" v="1197" actId="1076"/>
          <ac:cxnSpMkLst>
            <pc:docMk/>
            <pc:sldMk cId="2583614013" sldId="329"/>
            <ac:cxnSpMk id="19" creationId="{AE77BFF4-690F-6089-C814-A8A64ADF0F38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8.795" v="1199" actId="1076"/>
          <ac:cxnSpMkLst>
            <pc:docMk/>
            <pc:sldMk cId="2583614013" sldId="329"/>
            <ac:cxnSpMk id="21" creationId="{CFD96BDF-634E-E6D2-AD4F-53B7318BBB6C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8.889" v="1201" actId="1076"/>
          <ac:cxnSpMkLst>
            <pc:docMk/>
            <pc:sldMk cId="2583614013" sldId="329"/>
            <ac:cxnSpMk id="23" creationId="{8CEAE98A-47D0-2239-F3CD-33E1664C7300}"/>
          </ac:cxnSpMkLst>
        </pc:cxnChg>
        <pc:cxnChg chg="add del mod">
          <ac:chgData name="Rojas, Marco" userId="S::marcor2@illinois.edu::b8bbec14-09c7-4cf0-9b78-4b61e994149c" providerId="AD" clId="Web-{B94ADA8E-4504-B59B-0908-CECBDD121E6A}" dt="2022-04-27T20:18:21.087" v="840"/>
          <ac:cxnSpMkLst>
            <pc:docMk/>
            <pc:sldMk cId="2583614013" sldId="329"/>
            <ac:cxnSpMk id="24" creationId="{08B6B308-F4C3-C9BD-C7FB-8DF9B4C3BD41}"/>
          </ac:cxnSpMkLst>
        </pc:cxnChg>
        <pc:cxnChg chg="add del mod">
          <ac:chgData name="Rojas, Marco" userId="S::marcor2@illinois.edu::b8bbec14-09c7-4cf0-9b78-4b61e994149c" providerId="AD" clId="Web-{B94ADA8E-4504-B59B-0908-CECBDD121E6A}" dt="2022-04-27T20:18:52.790" v="845"/>
          <ac:cxnSpMkLst>
            <pc:docMk/>
            <pc:sldMk cId="2583614013" sldId="329"/>
            <ac:cxnSpMk id="25" creationId="{3EC97687-9C89-EF81-C577-8DDB727582CE}"/>
          </ac:cxnSpMkLst>
        </pc:cxnChg>
        <pc:cxnChg chg="add del mod">
          <ac:chgData name="Rojas, Marco" userId="S::marcor2@illinois.edu::b8bbec14-09c7-4cf0-9b78-4b61e994149c" providerId="AD" clId="Web-{B94ADA8E-4504-B59B-0908-CECBDD121E6A}" dt="2022-04-27T20:19:45.509" v="853"/>
          <ac:cxnSpMkLst>
            <pc:docMk/>
            <pc:sldMk cId="2583614013" sldId="329"/>
            <ac:cxnSpMk id="26" creationId="{84C0D922-0F3F-2F58-23FF-5211500EDEE0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8.920" v="1202" actId="1076"/>
          <ac:cxnSpMkLst>
            <pc:docMk/>
            <pc:sldMk cId="2583614013" sldId="329"/>
            <ac:cxnSpMk id="27" creationId="{535FB599-8431-806E-289D-7AD46D7E8A0A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8.952" v="1203" actId="1076"/>
          <ac:cxnSpMkLst>
            <pc:docMk/>
            <pc:sldMk cId="2583614013" sldId="329"/>
            <ac:cxnSpMk id="28" creationId="{4BB11F97-6A1E-0714-4EF5-477F8199E182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8.983" v="1204" actId="1076"/>
          <ac:cxnSpMkLst>
            <pc:docMk/>
            <pc:sldMk cId="2583614013" sldId="329"/>
            <ac:cxnSpMk id="29" creationId="{E44CB70F-9F77-BBCB-BA51-8CD4C4BD82DF}"/>
          </ac:cxnSpMkLst>
        </pc:cxnChg>
        <pc:cxnChg chg="add del mod">
          <ac:chgData name="Rojas, Marco" userId="S::marcor2@illinois.edu::b8bbec14-09c7-4cf0-9b78-4b61e994149c" providerId="AD" clId="Web-{B94ADA8E-4504-B59B-0908-CECBDD121E6A}" dt="2022-04-27T20:36:35.201" v="1158"/>
          <ac:cxnSpMkLst>
            <pc:docMk/>
            <pc:sldMk cId="2583614013" sldId="329"/>
            <ac:cxnSpMk id="33" creationId="{9EC13926-A15A-AAFA-D034-1445096A19E0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186" v="1209" actId="1076"/>
          <ac:cxnSpMkLst>
            <pc:docMk/>
            <pc:sldMk cId="2583614013" sldId="329"/>
            <ac:cxnSpMk id="36" creationId="{E1783421-A76B-79DE-8313-144CC21DC673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248" v="1211" actId="1076"/>
          <ac:cxnSpMkLst>
            <pc:docMk/>
            <pc:sldMk cId="2583614013" sldId="329"/>
            <ac:cxnSpMk id="38" creationId="{091AA2E6-C662-0C08-928F-7EDB741077AA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327" v="1213" actId="1076"/>
          <ac:cxnSpMkLst>
            <pc:docMk/>
            <pc:sldMk cId="2583614013" sldId="329"/>
            <ac:cxnSpMk id="40" creationId="{01E7D0F1-4CEC-FF37-1905-734AC08FC18F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389" v="1215" actId="1076"/>
          <ac:cxnSpMkLst>
            <pc:docMk/>
            <pc:sldMk cId="2583614013" sldId="329"/>
            <ac:cxnSpMk id="42" creationId="{BF79CF10-C4E0-6598-C8E0-6EFEFBC68415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452" v="1217" actId="1076"/>
          <ac:cxnSpMkLst>
            <pc:docMk/>
            <pc:sldMk cId="2583614013" sldId="329"/>
            <ac:cxnSpMk id="44" creationId="{B295AD4D-A823-EE99-DEE5-21FA716B2250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498" v="1218" actId="1076"/>
          <ac:cxnSpMkLst>
            <pc:docMk/>
            <pc:sldMk cId="2583614013" sldId="329"/>
            <ac:cxnSpMk id="45" creationId="{4CF4B873-0C72-BD32-D1B7-28A994E70C04}"/>
          </ac:cxnSpMkLst>
        </pc:cxnChg>
        <pc:cxnChg chg="add del mod">
          <ac:chgData name="Rojas, Marco" userId="S::marcor2@illinois.edu::b8bbec14-09c7-4cf0-9b78-4b61e994149c" providerId="AD" clId="Web-{B94ADA8E-4504-B59B-0908-CECBDD121E6A}" dt="2022-04-27T20:37:08.419" v="1165"/>
          <ac:cxnSpMkLst>
            <pc:docMk/>
            <pc:sldMk cId="2583614013" sldId="329"/>
            <ac:cxnSpMk id="47" creationId="{8D3BF7C7-9D01-B7DC-08A8-F19333152DB1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530" v="1219" actId="1076"/>
          <ac:cxnSpMkLst>
            <pc:docMk/>
            <pc:sldMk cId="2583614013" sldId="329"/>
            <ac:cxnSpMk id="48" creationId="{F36195A7-4DBA-5C97-710B-F90DF629ED04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561" v="1220" actId="1076"/>
          <ac:cxnSpMkLst>
            <pc:docMk/>
            <pc:sldMk cId="2583614013" sldId="329"/>
            <ac:cxnSpMk id="49" creationId="{F9A0481C-1FFA-4F69-EA1E-53F055E23256}"/>
          </ac:cxnSpMkLst>
        </pc:cxnChg>
      </pc:sldChg>
      <pc:sldChg chg="addSp modSp add replId">
        <pc:chgData name="Rojas, Marco" userId="S::marcor2@illinois.edu::b8bbec14-09c7-4cf0-9b78-4b61e994149c" providerId="AD" clId="Web-{B94ADA8E-4504-B59B-0908-CECBDD121E6A}" dt="2022-04-27T21:14:00.929" v="1376" actId="20577"/>
        <pc:sldMkLst>
          <pc:docMk/>
          <pc:sldMk cId="1698165904" sldId="330"/>
        </pc:sldMkLst>
        <pc:spChg chg="mod">
          <ac:chgData name="Rojas, Marco" userId="S::marcor2@illinois.edu::b8bbec14-09c7-4cf0-9b78-4b61e994149c" providerId="AD" clId="Web-{B94ADA8E-4504-B59B-0908-CECBDD121E6A}" dt="2022-04-27T20:54:02.283" v="1246" actId="20577"/>
          <ac:spMkLst>
            <pc:docMk/>
            <pc:sldMk cId="1698165904" sldId="330"/>
            <ac:spMk id="23" creationId="{85A69606-3816-5244-A5CD-EC3EA84F3070}"/>
          </ac:spMkLst>
        </pc:spChg>
        <pc:spChg chg="mod">
          <ac:chgData name="Rojas, Marco" userId="S::marcor2@illinois.edu::b8bbec14-09c7-4cf0-9b78-4b61e994149c" providerId="AD" clId="Web-{B94ADA8E-4504-B59B-0908-CECBDD121E6A}" dt="2022-04-27T21:14:00.929" v="1376" actId="20577"/>
          <ac:spMkLst>
            <pc:docMk/>
            <pc:sldMk cId="1698165904" sldId="330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1:10:00.834" v="1248" actId="1076"/>
          <ac:picMkLst>
            <pc:docMk/>
            <pc:sldMk cId="1698165904" sldId="330"/>
            <ac:picMk id="2" creationId="{A6FF8CFA-C5F5-2387-0D5A-7F3D0A0BAF69}"/>
          </ac:picMkLst>
        </pc:picChg>
      </pc:sldChg>
      <pc:sldChg chg="addSp modSp">
        <pc:chgData name="Rojas, Marco" userId="S::marcor2@illinois.edu::b8bbec14-09c7-4cf0-9b78-4b61e994149c" providerId="AD" clId="Web-{B94ADA8E-4504-B59B-0908-CECBDD121E6A}" dt="2022-04-27T22:21:50.915" v="2161" actId="20577"/>
        <pc:sldMkLst>
          <pc:docMk/>
          <pc:sldMk cId="820826826" sldId="332"/>
        </pc:sldMkLst>
        <pc:spChg chg="mod">
          <ac:chgData name="Rojas, Marco" userId="S::marcor2@illinois.edu::b8bbec14-09c7-4cf0-9b78-4b61e994149c" providerId="AD" clId="Web-{B94ADA8E-4504-B59B-0908-CECBDD121E6A}" dt="2022-04-27T22:21:50.915" v="2161" actId="20577"/>
          <ac:spMkLst>
            <pc:docMk/>
            <pc:sldMk cId="820826826" sldId="332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2:21:25.228" v="2159" actId="1076"/>
          <ac:picMkLst>
            <pc:docMk/>
            <pc:sldMk cId="820826826" sldId="332"/>
            <ac:picMk id="2" creationId="{9CB4C7AB-9C7B-7AD9-D9E9-5BAB2C3FC0AF}"/>
          </ac:picMkLst>
        </pc:picChg>
      </pc:sldChg>
    </pc:docChg>
  </pc:docChgLst>
  <pc:docChgLst>
    <pc:chgData name="Green, Tim" userId="S::trgreen2@illinois.edu::41bee7cb-c70b-482d-873a-9f2bf73cdb85" providerId="AD" clId="Web-{A60F5C80-0B1F-4249-B809-9FD2844B3257}"/>
    <pc:docChg chg="modSld">
      <pc:chgData name="Green, Tim" userId="S::trgreen2@illinois.edu::41bee7cb-c70b-482d-873a-9f2bf73cdb85" providerId="AD" clId="Web-{A60F5C80-0B1F-4249-B809-9FD2844B3257}" dt="2022-05-02T14:20:38.335" v="0" actId="20577"/>
      <pc:docMkLst>
        <pc:docMk/>
      </pc:docMkLst>
      <pc:sldChg chg="modSp">
        <pc:chgData name="Green, Tim" userId="S::trgreen2@illinois.edu::41bee7cb-c70b-482d-873a-9f2bf73cdb85" providerId="AD" clId="Web-{A60F5C80-0B1F-4249-B809-9FD2844B3257}" dt="2022-05-02T14:20:38.335" v="0" actId="20577"/>
        <pc:sldMkLst>
          <pc:docMk/>
          <pc:sldMk cId="3307440510" sldId="333"/>
        </pc:sldMkLst>
        <pc:spChg chg="mod">
          <ac:chgData name="Green, Tim" userId="S::trgreen2@illinois.edu::41bee7cb-c70b-482d-873a-9f2bf73cdb85" providerId="AD" clId="Web-{A60F5C80-0B1F-4249-B809-9FD2844B3257}" dt="2022-05-02T14:20:38.335" v="0" actId="20577"/>
          <ac:spMkLst>
            <pc:docMk/>
            <pc:sldMk cId="3307440510" sldId="333"/>
            <ac:spMk id="14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885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96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738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85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1370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567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954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885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57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909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13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35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461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075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07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85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7711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335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1687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4707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61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h_NmTMj5OA?feature=oembed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C1FA7C40-A5CF-024C-8FE8-5396C6906587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249122D5-F0B6-6948-B395-9DF02DCB4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8164"/>
            <a:ext cx="12192000" cy="6858000"/>
          </a:xfrm>
          <a:prstGeom prst="rect">
            <a:avLst/>
          </a:prstGeom>
        </p:spPr>
      </p:pic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5" y="2553964"/>
            <a:ext cx="9923929" cy="23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The Odds Booster</a:t>
            </a:r>
            <a:endParaRPr sz="4500">
              <a:latin typeface="+mn-lt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ECE445 Final Presentation</a:t>
            </a:r>
          </a:p>
          <a:p>
            <a:pPr lvl="0" algn="ctr">
              <a:spcBef>
                <a:spcPts val="600"/>
              </a:spcBef>
            </a:pPr>
            <a:endParaRPr lang="en-US" sz="180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600"/>
              </a:spcBef>
            </a:pPr>
            <a:endParaRPr lang="en-US" sz="180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600"/>
              </a:spcBef>
            </a:pPr>
            <a:r>
              <a:rPr lang="en-US" sz="180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Tim Green, Jack Arndt, Marco Rojas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BAA0E1-3AE3-CC42-A2EA-C66D0BE988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007" y="852965"/>
            <a:ext cx="2909982" cy="754082"/>
          </a:xfrm>
          <a:prstGeom prst="rect">
            <a:avLst/>
          </a:prstGeom>
        </p:spPr>
      </p:pic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30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05/02/2022</a:t>
            </a:r>
            <a:endParaRPr sz="1800" spc="3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CARD READER SUBSYSTEM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Google Shape;147;p7">
            <a:extLst>
              <a:ext uri="{FF2B5EF4-FFF2-40B4-BE49-F238E27FC236}">
                <a16:creationId xmlns:a16="http://schemas.microsoft.com/office/drawing/2014/main" id="{52124EB3-5AA1-8201-62B8-F011F84CFF5D}"/>
              </a:ext>
            </a:extLst>
          </p:cNvPr>
          <p:cNvSpPr txBox="1">
            <a:spLocks/>
          </p:cNvSpPr>
          <p:nvPr/>
        </p:nvSpPr>
        <p:spPr>
          <a:xfrm>
            <a:off x="5769627" y="101844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 dirty="0">
                <a:solidFill>
                  <a:srgbClr val="E84B36"/>
                </a:solidFill>
                <a:sym typeface="Helvetica Neue Light"/>
              </a:rPr>
              <a:t>Considerations + Features</a:t>
            </a:r>
            <a:endParaRPr lang="en-US" sz="2600" b="1" dirty="0">
              <a:solidFill>
                <a:srgbClr val="E84B36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3.3V input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Automatic MCU interface detection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13.56MHz frequency standard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Solderable package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Price ($24.28)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E84B36"/>
                </a:solidFill>
              </a:rPr>
              <a:t>Requirements</a:t>
            </a:r>
            <a:endParaRPr lang="en-US" sz="2600" dirty="0"/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/>
              <a:t>RFID Tags on each playing card must work reliably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Receive 13.56MHz RFID signals at antenna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Ensure functional matching network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Transmit RFID signals to MCU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86A2-4AED-495B-78BD-E07B85D4728A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4967CA-82B9-9930-C57B-91CC3703AE5A}"/>
              </a:ext>
            </a:extLst>
          </p:cNvPr>
          <p:cNvGrpSpPr/>
          <p:nvPr/>
        </p:nvGrpSpPr>
        <p:grpSpPr>
          <a:xfrm>
            <a:off x="665747" y="1713591"/>
            <a:ext cx="4366459" cy="3880091"/>
            <a:chOff x="665747" y="1713591"/>
            <a:chExt cx="4366459" cy="3880091"/>
          </a:xfrm>
        </p:grpSpPr>
        <p:pic>
          <p:nvPicPr>
            <p:cNvPr id="8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9ADDB414-B121-02A4-6EE4-E63464C3F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940" y="1713591"/>
              <a:ext cx="3821028" cy="332554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07E066-BA8F-BB62-DC1B-CECF876AFEA2}"/>
                </a:ext>
              </a:extLst>
            </p:cNvPr>
            <p:cNvSpPr/>
            <p:nvPr/>
          </p:nvSpPr>
          <p:spPr>
            <a:xfrm>
              <a:off x="665747" y="4470735"/>
              <a:ext cx="2717130" cy="812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8F63FC-2B41-9715-3C65-4C7FF9AAC8AD}"/>
                </a:ext>
              </a:extLst>
            </p:cNvPr>
            <p:cNvSpPr/>
            <p:nvPr/>
          </p:nvSpPr>
          <p:spPr>
            <a:xfrm>
              <a:off x="3448050" y="4997116"/>
              <a:ext cx="1097880" cy="3058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211CD-6EAB-651C-4C9D-E93DA0469D79}"/>
                </a:ext>
              </a:extLst>
            </p:cNvPr>
            <p:cNvSpPr/>
            <p:nvPr/>
          </p:nvSpPr>
          <p:spPr>
            <a:xfrm>
              <a:off x="3934326" y="2385260"/>
              <a:ext cx="1097880" cy="18598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E816BC3-E9F7-F25F-BB67-E2F6A6B2CF45}"/>
                </a:ext>
              </a:extLst>
            </p:cNvPr>
            <p:cNvSpPr/>
            <p:nvPr/>
          </p:nvSpPr>
          <p:spPr>
            <a:xfrm>
              <a:off x="4525878" y="4119814"/>
              <a:ext cx="310815" cy="14738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4D6D0BF-D374-D5AD-A2B9-FFC0FBD807F3}"/>
              </a:ext>
            </a:extLst>
          </p:cNvPr>
          <p:cNvSpPr txBox="1"/>
          <p:nvPr/>
        </p:nvSpPr>
        <p:spPr>
          <a:xfrm>
            <a:off x="844539" y="5091511"/>
            <a:ext cx="38210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Card Reader Subsystem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126211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DE8BCD66-DFCA-D540-95EA-EBDD783907CB}"/>
              </a:ext>
            </a:extLst>
          </p:cNvPr>
          <p:cNvSpPr txBox="1">
            <a:spLocks/>
          </p:cNvSpPr>
          <p:nvPr/>
        </p:nvSpPr>
        <p:spPr>
          <a:xfrm>
            <a:off x="5769627" y="1384821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>
                <a:solidFill>
                  <a:srgbClr val="E84B36"/>
                </a:solidFill>
              </a:rPr>
              <a:t>Considerations + Features</a:t>
            </a:r>
            <a:endParaRPr lang="en-US" sz="2600" b="1">
              <a:solidFill>
                <a:srgbClr val="E84B36"/>
              </a:solidFill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ea typeface="Helvetica Neue Light"/>
              </a:rPr>
              <a:t>2.4GHz antenna in module</a:t>
            </a:r>
            <a:endParaRPr lang="en-US" sz="1800"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UART interface for coding and debugging</a:t>
            </a:r>
            <a:endParaRPr lang="en-US" sz="180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High clock rate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Significant documentation and examples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Reset debouncing circuitry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>
                <a:solidFill>
                  <a:srgbClr val="E84B36"/>
                </a:solidFill>
              </a:rPr>
              <a:t>Requirements</a:t>
            </a:r>
            <a:endParaRPr lang="en-US" sz="2600"/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Transmit and Receive Bluetooth packets at a distance of 3ft and average throughput of 5kbps.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ts val="2000"/>
              <a:buChar char="•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COMMUNICATIONS SUBSYSTEM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2D64F-8A7E-05DF-BE3F-143614CB44EA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C6CFCE-DB2C-DE26-1E93-8C2D1F81F3A8}"/>
              </a:ext>
            </a:extLst>
          </p:cNvPr>
          <p:cNvGrpSpPr/>
          <p:nvPr/>
        </p:nvGrpSpPr>
        <p:grpSpPr>
          <a:xfrm>
            <a:off x="191321" y="1812775"/>
            <a:ext cx="5186794" cy="2397274"/>
            <a:chOff x="191321" y="1812775"/>
            <a:chExt cx="5186794" cy="2397274"/>
          </a:xfrm>
        </p:grpSpPr>
        <p:pic>
          <p:nvPicPr>
            <p:cNvPr id="5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D83C3518-E044-9853-A245-128245A3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73" y="2425824"/>
              <a:ext cx="4768515" cy="16554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1D5251-22A2-AEDC-6BA2-125685D96AA3}"/>
                </a:ext>
              </a:extLst>
            </p:cNvPr>
            <p:cNvSpPr/>
            <p:nvPr/>
          </p:nvSpPr>
          <p:spPr>
            <a:xfrm>
              <a:off x="343145" y="3397918"/>
              <a:ext cx="912394" cy="812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E8A0F0-D9E9-2CAD-A2D3-EE98CAD5E9AD}"/>
                </a:ext>
              </a:extLst>
            </p:cNvPr>
            <p:cNvSpPr/>
            <p:nvPr/>
          </p:nvSpPr>
          <p:spPr>
            <a:xfrm>
              <a:off x="535875" y="1812775"/>
              <a:ext cx="1233236" cy="661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8AC052-C9B9-21FD-7786-35962AD0EF27}"/>
                </a:ext>
              </a:extLst>
            </p:cNvPr>
            <p:cNvSpPr/>
            <p:nvPr/>
          </p:nvSpPr>
          <p:spPr>
            <a:xfrm>
              <a:off x="191321" y="2178487"/>
              <a:ext cx="370974" cy="1248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46EBD0-97D3-4162-0601-A9717584C082}"/>
                </a:ext>
              </a:extLst>
            </p:cNvPr>
            <p:cNvSpPr/>
            <p:nvPr/>
          </p:nvSpPr>
          <p:spPr>
            <a:xfrm>
              <a:off x="1972316" y="1848853"/>
              <a:ext cx="3405799" cy="812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142F3AD-A945-D1EC-C68C-75985100D778}"/>
              </a:ext>
            </a:extLst>
          </p:cNvPr>
          <p:cNvSpPr txBox="1"/>
          <p:nvPr/>
        </p:nvSpPr>
        <p:spPr>
          <a:xfrm>
            <a:off x="1389724" y="4208637"/>
            <a:ext cx="37679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Communications Subsystem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132278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DE8BCD66-DFCA-D540-95EA-EBDD783907CB}"/>
              </a:ext>
            </a:extLst>
          </p:cNvPr>
          <p:cNvSpPr txBox="1">
            <a:spLocks/>
          </p:cNvSpPr>
          <p:nvPr/>
        </p:nvSpPr>
        <p:spPr>
          <a:xfrm>
            <a:off x="5769627" y="1096234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>
                <a:solidFill>
                  <a:srgbClr val="E84B36"/>
                </a:solidFill>
                <a:sym typeface="Helvetica Neue Light"/>
              </a:rPr>
              <a:t>Considerations + Features</a:t>
            </a:r>
            <a:endParaRPr lang="en-US" sz="2600" b="1">
              <a:solidFill>
                <a:srgbClr val="E84B36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VGA style control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Picture quality (320x240 with 24-bit color depth)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Price ($11.53)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Connector availability</a:t>
            </a:r>
          </a:p>
          <a:p>
            <a:pPr>
              <a:lnSpc>
                <a:spcPct val="150000"/>
              </a:lnSpc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>
                <a:solidFill>
                  <a:srgbClr val="E84B36"/>
                </a:solidFill>
              </a:rPr>
              <a:t>Requirements</a:t>
            </a:r>
            <a:endParaRPr lang="en-US" sz="2600"/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MCU generates 6.5MHz clock and 52MHz clock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Output display data to GPIO pins serially at 52MHz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MCU write to PSRAM frame buffer while displaying screen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DISPLAY SUBSYSTEM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17B26-E209-98C6-9A78-85B245A11A45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B03779-3D60-99A9-2E1B-8D0D45058B0F}"/>
              </a:ext>
            </a:extLst>
          </p:cNvPr>
          <p:cNvGrpSpPr/>
          <p:nvPr/>
        </p:nvGrpSpPr>
        <p:grpSpPr>
          <a:xfrm>
            <a:off x="0" y="1704709"/>
            <a:ext cx="5241251" cy="3888118"/>
            <a:chOff x="382507" y="1651986"/>
            <a:chExt cx="5241251" cy="3888118"/>
          </a:xfrm>
        </p:grpSpPr>
        <p:pic>
          <p:nvPicPr>
            <p:cNvPr id="5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5DC55022-039F-BB91-6114-F13F0D6E0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8282" y="1822746"/>
              <a:ext cx="5134476" cy="272121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1E7E95-B8E7-1EC2-2D08-254BD599CCE0}"/>
                </a:ext>
              </a:extLst>
            </p:cNvPr>
            <p:cNvSpPr/>
            <p:nvPr/>
          </p:nvSpPr>
          <p:spPr>
            <a:xfrm>
              <a:off x="487282" y="1651986"/>
              <a:ext cx="912394" cy="1918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0690D6-6729-59E2-78F2-8F602F331B80}"/>
                </a:ext>
              </a:extLst>
            </p:cNvPr>
            <p:cNvSpPr/>
            <p:nvPr/>
          </p:nvSpPr>
          <p:spPr>
            <a:xfrm>
              <a:off x="382507" y="3650145"/>
              <a:ext cx="436144" cy="1889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734620-FE11-68FC-7652-70B61892DDFF}"/>
                </a:ext>
              </a:extLst>
            </p:cNvPr>
            <p:cNvSpPr/>
            <p:nvPr/>
          </p:nvSpPr>
          <p:spPr>
            <a:xfrm>
              <a:off x="776036" y="4495800"/>
              <a:ext cx="4847722" cy="4963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B1F95D-4DD0-C4C6-C51C-96EB741FC57C}"/>
                </a:ext>
              </a:extLst>
            </p:cNvPr>
            <p:cNvSpPr/>
            <p:nvPr/>
          </p:nvSpPr>
          <p:spPr>
            <a:xfrm>
              <a:off x="2259106" y="3859128"/>
              <a:ext cx="3359638" cy="636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06B56C0-B027-A190-7CF5-F1101B4E6C0E}"/>
              </a:ext>
            </a:extLst>
          </p:cNvPr>
          <p:cNvSpPr txBox="1"/>
          <p:nvPr/>
        </p:nvSpPr>
        <p:spPr>
          <a:xfrm>
            <a:off x="1672429" y="4596687"/>
            <a:ext cx="37679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Display Subsystem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348775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A5990805-D55C-D141-9C25-00FC63B2B2A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FFCA7EE6-05A4-644F-9649-A6AE52E8767B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BF294751-97AB-B140-81FC-C65E2B3A3FE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A4374BAA-E127-8545-B405-EA8FB4C6A15C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527AF1E-73E7-604E-AE15-C8548E9817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D308366C-A314-5F49-8914-5EAAE7B5478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APP SUBSYSTEM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51" name="Google Shape;147;p7">
            <a:extLst>
              <a:ext uri="{FF2B5EF4-FFF2-40B4-BE49-F238E27FC236}">
                <a16:creationId xmlns:a16="http://schemas.microsoft.com/office/drawing/2014/main" id="{6ED0412C-B719-8BC2-66A8-3315461150E7}"/>
              </a:ext>
            </a:extLst>
          </p:cNvPr>
          <p:cNvSpPr txBox="1">
            <a:spLocks/>
          </p:cNvSpPr>
          <p:nvPr/>
        </p:nvSpPr>
        <p:spPr>
          <a:xfrm>
            <a:off x="374350" y="1277196"/>
            <a:ext cx="6427386" cy="524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>
                <a:solidFill>
                  <a:srgbClr val="E84B36"/>
                </a:solidFill>
                <a:sym typeface="Helvetica Neue Light"/>
              </a:rPr>
              <a:t>Considerations + Features</a:t>
            </a:r>
            <a:endParaRPr lang="en-US" sz="2600" b="1">
              <a:solidFill>
                <a:srgbClr val="E84B36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C++ language of choice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Blackjack game of choice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Text-based GUI</a:t>
            </a:r>
          </a:p>
          <a:p>
            <a:pPr>
              <a:lnSpc>
                <a:spcPct val="150000"/>
              </a:lnSpc>
            </a:pPr>
            <a:r>
              <a:rPr lang="en-US" sz="2600" b="1">
                <a:solidFill>
                  <a:srgbClr val="E84B36"/>
                </a:solidFill>
              </a:rPr>
              <a:t>Requirements</a:t>
            </a:r>
            <a:endParaRPr lang="en-US" sz="2600"/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/>
              <a:t>The app uses Bluetooth to send/receive data with MCU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The app uses card information to accurate calculate optimal decisions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The app displays the measures and suggestions in the form of text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B1898-18F2-3F71-C6D4-CBAE32332E12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13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7E9D748-6B19-DCF7-87EB-A30630CB1CF7}"/>
              </a:ext>
            </a:extLst>
          </p:cNvPr>
          <p:cNvGrpSpPr/>
          <p:nvPr/>
        </p:nvGrpSpPr>
        <p:grpSpPr>
          <a:xfrm>
            <a:off x="7176086" y="1106960"/>
            <a:ext cx="4720592" cy="4693652"/>
            <a:chOff x="7456985" y="937736"/>
            <a:chExt cx="4564439" cy="523787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40B9B0-565F-0F8D-4E31-54E81BD1DFDB}"/>
                </a:ext>
              </a:extLst>
            </p:cNvPr>
            <p:cNvSpPr/>
            <p:nvPr/>
          </p:nvSpPr>
          <p:spPr>
            <a:xfrm>
              <a:off x="9961667" y="937736"/>
              <a:ext cx="857250" cy="5364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Wait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23115F-2976-C409-BC29-8D7CBFFA92BA}"/>
                </a:ext>
              </a:extLst>
            </p:cNvPr>
            <p:cNvSpPr/>
            <p:nvPr/>
          </p:nvSpPr>
          <p:spPr>
            <a:xfrm>
              <a:off x="9577551" y="1693851"/>
              <a:ext cx="1604209" cy="431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6F77E0-695C-18B3-0846-B028424D0F50}"/>
                </a:ext>
              </a:extLst>
            </p:cNvPr>
            <p:cNvSpPr txBox="1"/>
            <p:nvPr/>
          </p:nvSpPr>
          <p:spPr>
            <a:xfrm>
              <a:off x="9585573" y="1757017"/>
              <a:ext cx="1600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ysClr val="windowText" lastClr="000000"/>
                  </a:solidFill>
                </a:rPr>
                <a:t>Receive new card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77BFF4-690F-6089-C814-A8A64ADF0F38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155" y="1484421"/>
              <a:ext cx="0" cy="1888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D37665-C9A1-0D8F-1A42-3ACF8D148D72}"/>
                </a:ext>
              </a:extLst>
            </p:cNvPr>
            <p:cNvSpPr/>
            <p:nvPr/>
          </p:nvSpPr>
          <p:spPr>
            <a:xfrm>
              <a:off x="9612644" y="2334412"/>
              <a:ext cx="1513972" cy="516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Update game status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FD96BDF-634E-E6D2-AD4F-53B7318BBB6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10379155" y="2124982"/>
              <a:ext cx="501" cy="200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2B8934C4-971D-6D90-F3DF-7C0CC1E8C0EA}"/>
                </a:ext>
              </a:extLst>
            </p:cNvPr>
            <p:cNvSpPr/>
            <p:nvPr/>
          </p:nvSpPr>
          <p:spPr>
            <a:xfrm>
              <a:off x="9499849" y="3049911"/>
              <a:ext cx="1784683" cy="124326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End of Initial Dealing?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B11F97-6A1E-0714-4EF5-477F8199E1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4688" y="1189818"/>
              <a:ext cx="14324" cy="4801883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4CB70F-9F77-BBCB-BA51-8CD4C4BD8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10938" y="1192212"/>
              <a:ext cx="9861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CCAD5F-1BDE-3E53-765F-D210F9C4485A}"/>
                </a:ext>
              </a:extLst>
            </p:cNvPr>
            <p:cNvSpPr txBox="1"/>
            <p:nvPr/>
          </p:nvSpPr>
          <p:spPr>
            <a:xfrm>
              <a:off x="11323592" y="3363181"/>
              <a:ext cx="697832" cy="30777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solidFill>
                    <a:sysClr val="windowText" lastClr="000000"/>
                  </a:solidFill>
                </a:rPr>
                <a:t>No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6DEFDB-A1E3-9EB8-68E4-14109E639160}"/>
                </a:ext>
              </a:extLst>
            </p:cNvPr>
            <p:cNvSpPr/>
            <p:nvPr/>
          </p:nvSpPr>
          <p:spPr>
            <a:xfrm>
              <a:off x="7456985" y="3237904"/>
              <a:ext cx="1669380" cy="7319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ysClr val="windowText" lastClr="000000"/>
                  </a:solidFill>
                  <a:cs typeface="Arial"/>
                </a:rPr>
                <a:t>Calculate optimal decision(s), display to user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7B408E-D414-A1DC-AC06-931924CC4BC9}"/>
                </a:ext>
              </a:extLst>
            </p:cNvPr>
            <p:cNvSpPr/>
            <p:nvPr/>
          </p:nvSpPr>
          <p:spPr>
            <a:xfrm>
              <a:off x="7582314" y="4586442"/>
              <a:ext cx="1513972" cy="516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Receive user action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781611-D6EB-22B6-6ECD-08B2956D04A5}"/>
                </a:ext>
              </a:extLst>
            </p:cNvPr>
            <p:cNvSpPr txBox="1"/>
            <p:nvPr/>
          </p:nvSpPr>
          <p:spPr>
            <a:xfrm>
              <a:off x="9125863" y="3344882"/>
              <a:ext cx="697832" cy="30777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solidFill>
                    <a:sysClr val="windowText" lastClr="000000"/>
                  </a:solidFill>
                </a:rPr>
                <a:t>Yes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783421-A76B-79DE-8313-144CC21DC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8667" y="3972331"/>
              <a:ext cx="3008" cy="6136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895F47E-03C7-F3B2-9486-AAA203024175}"/>
                </a:ext>
              </a:extLst>
            </p:cNvPr>
            <p:cNvSpPr/>
            <p:nvPr/>
          </p:nvSpPr>
          <p:spPr>
            <a:xfrm>
              <a:off x="9685336" y="4358344"/>
              <a:ext cx="1418723" cy="1077828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End of hand?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1AA2E6-C662-0C08-928F-7EDB741077AA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9107513" y="4897258"/>
              <a:ext cx="577823" cy="9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CE3DA5-D2DA-CB3A-8492-807DD142E68D}"/>
                </a:ext>
              </a:extLst>
            </p:cNvPr>
            <p:cNvSpPr/>
            <p:nvPr/>
          </p:nvSpPr>
          <p:spPr>
            <a:xfrm>
              <a:off x="9637707" y="5659256"/>
              <a:ext cx="1513972" cy="516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Reset game status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E7D0F1-4CEC-FF37-1905-734AC08FC18F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 flipH="1">
              <a:off x="10394693" y="5436172"/>
              <a:ext cx="2507" cy="2230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695456-D2C0-A7CE-A7E8-5A3BBF2C8102}"/>
                </a:ext>
              </a:extLst>
            </p:cNvPr>
            <p:cNvSpPr txBox="1"/>
            <p:nvPr/>
          </p:nvSpPr>
          <p:spPr>
            <a:xfrm>
              <a:off x="10401714" y="5322761"/>
              <a:ext cx="697832" cy="30777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solidFill>
                    <a:sysClr val="windowText" lastClr="000000"/>
                  </a:solidFill>
                </a:rPr>
                <a:t>Yes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79CF10-C4E0-6598-C8E0-6EFEFBC68415}"/>
                </a:ext>
              </a:extLst>
            </p:cNvPr>
            <p:cNvCxnSpPr>
              <a:cxnSpLocks/>
            </p:cNvCxnSpPr>
            <p:nvPr/>
          </p:nvCxnSpPr>
          <p:spPr>
            <a:xfrm>
              <a:off x="11096251" y="4892745"/>
              <a:ext cx="698437" cy="125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5FB470-0975-311A-14F0-7F160F42DA48}"/>
                </a:ext>
              </a:extLst>
            </p:cNvPr>
            <p:cNvSpPr txBox="1"/>
            <p:nvPr/>
          </p:nvSpPr>
          <p:spPr>
            <a:xfrm>
              <a:off x="11268642" y="4544490"/>
              <a:ext cx="697832" cy="30777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solidFill>
                    <a:sysClr val="windowText" lastClr="000000"/>
                  </a:solidFill>
                </a:rPr>
                <a:t>No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295AD4D-A823-EE99-DEE5-21FA716B2250}"/>
                </a:ext>
              </a:extLst>
            </p:cNvPr>
            <p:cNvCxnSpPr>
              <a:cxnSpLocks/>
            </p:cNvCxnSpPr>
            <p:nvPr/>
          </p:nvCxnSpPr>
          <p:spPr>
            <a:xfrm>
              <a:off x="11158916" y="5991701"/>
              <a:ext cx="6500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9A0481C-1FFA-4F69-EA1E-53F055E23256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9125863" y="3671542"/>
              <a:ext cx="373986" cy="2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E4FA7BC-E243-262F-DE7B-736EC04ECDEF}"/>
                </a:ext>
              </a:extLst>
            </p:cNvPr>
            <p:cNvCxnSpPr>
              <a:cxnSpLocks/>
            </p:cNvCxnSpPr>
            <p:nvPr/>
          </p:nvCxnSpPr>
          <p:spPr>
            <a:xfrm>
              <a:off x="11284532" y="3677426"/>
              <a:ext cx="524480" cy="67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FC726B8-3E2B-74AB-1404-65824E185B13}"/>
                </a:ext>
              </a:extLst>
            </p:cNvPr>
            <p:cNvCxnSpPr>
              <a:cxnSpLocks/>
            </p:cNvCxnSpPr>
            <p:nvPr/>
          </p:nvCxnSpPr>
          <p:spPr>
            <a:xfrm>
              <a:off x="10390185" y="2859834"/>
              <a:ext cx="2005" cy="1874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7431F4C-2603-FDFC-BAE2-BD36A339C5FF}"/>
              </a:ext>
            </a:extLst>
          </p:cNvPr>
          <p:cNvSpPr txBox="1"/>
          <p:nvPr/>
        </p:nvSpPr>
        <p:spPr>
          <a:xfrm>
            <a:off x="9181875" y="6032979"/>
            <a:ext cx="37679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App flowchart diagram</a:t>
            </a:r>
          </a:p>
        </p:txBody>
      </p:sp>
    </p:spTree>
    <p:extLst>
      <p:ext uri="{BB962C8B-B14F-4D97-AF65-F5344CB8AC3E}">
        <p14:creationId xmlns:p14="http://schemas.microsoft.com/office/powerpoint/2010/main" val="258361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FINAL IMPLEMENTATION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5235933-7EC2-D320-4EC4-DB7EB62EB9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604" y="1185762"/>
            <a:ext cx="5875421" cy="4703045"/>
          </a:xfrm>
          <a:prstGeom prst="rect">
            <a:avLst/>
          </a:prstGeom>
        </p:spPr>
      </p:pic>
      <p:pic>
        <p:nvPicPr>
          <p:cNvPr id="3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BAC7E96-8E5F-4DEA-ACCD-DC1B3DB2CD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30" y="1186521"/>
            <a:ext cx="5174581" cy="4710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9ECFD-12DB-26FD-8E1F-B070D08A29CD}"/>
              </a:ext>
            </a:extLst>
          </p:cNvPr>
          <p:cNvSpPr txBox="1"/>
          <p:nvPr/>
        </p:nvSpPr>
        <p:spPr>
          <a:xfrm>
            <a:off x="1794209" y="5985203"/>
            <a:ext cx="21416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Physical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4A6B1-919C-EC4E-F0C3-7284FF858D08}"/>
              </a:ext>
            </a:extLst>
          </p:cNvPr>
          <p:cNvSpPr txBox="1"/>
          <p:nvPr/>
        </p:nvSpPr>
        <p:spPr>
          <a:xfrm>
            <a:off x="8383102" y="5988217"/>
            <a:ext cx="13044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 Layout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FEC26-1F11-444C-04F8-7A3A6B4712FA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0597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C011D8FB-BF69-A74E-A497-9A2AF301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EEA5CA31-2311-914F-B706-2A6EDB25CC8C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6A0A8215-7C22-B749-B7CF-D6A9E509E59A}"/>
              </a:ext>
            </a:extLst>
          </p:cNvPr>
          <p:cNvSpPr txBox="1"/>
          <p:nvPr/>
        </p:nvSpPr>
        <p:spPr>
          <a:xfrm>
            <a:off x="2206904" y="2426633"/>
            <a:ext cx="7778187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SUCCESSES &amp; CHALLENGES</a:t>
            </a:r>
            <a:endParaRPr>
              <a:latin typeface="+mn-lt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8D8F9A9-EA98-8C41-BF78-A43F97B959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2EFC0178-FBDC-3E41-8E8B-47B64863EBC9}"/>
              </a:ext>
            </a:extLst>
          </p:cNvPr>
          <p:cNvSpPr/>
          <p:nvPr/>
        </p:nvSpPr>
        <p:spPr>
          <a:xfrm>
            <a:off x="5520230" y="4719894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FF5F533F-A927-F34E-9E15-6233085734E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ECE445 – SENIOR DESIGN LAB – FINAL PRESENTATION</a:t>
            </a: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1EAA30B2-6818-7C45-BE60-A6F80A161CC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B6344-E452-4A06-F9AD-9686AF6D2B56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2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</a:rPr>
              <a:t>VIDEO SIMULATION – BLUETOOTH CONNECTION &amp; BLACKJACK GAMES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94158-F5F7-4BB0-1310-8B4D878171F8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3" name="Online Media 2" title="Odds Booster Demo">
            <a:hlinkClick r:id="" action="ppaction://media"/>
            <a:extLst>
              <a:ext uri="{FF2B5EF4-FFF2-40B4-BE49-F238E27FC236}">
                <a16:creationId xmlns:a16="http://schemas.microsoft.com/office/drawing/2014/main" id="{D6BB3E59-B012-A6CD-14B0-C85A844024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07440" y="852170"/>
            <a:ext cx="10088880" cy="55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42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Requirements/Verifications</a:t>
            </a:r>
            <a:endParaRPr lang="en-US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/>
                <a:cs typeface="Arial"/>
              </a:rPr>
              <a:t>Battery protection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LDO drops voltage to 3.3V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Boost steps up voltage to 9.6V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Buck steps down voltage to 4.2V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Results</a:t>
            </a:r>
            <a:endParaRPr lang="en-US" sz="2600" b="1" dirty="0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LDO successful operation (see graph)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Boost successful operation (9.6V output)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Buck unsuccessful (2mV output)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>
              <a:solidFill>
                <a:srgbClr val="E84B36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POWER SUBSYSTEM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564EB-1256-27BE-8CBC-F9678CE93796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D8EB16B-51F8-B4B0-47C3-C2BA4C73C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450" y="1775442"/>
            <a:ext cx="5467484" cy="33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89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Challenges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Buck MOSFET gate control signals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Buck soldering challenges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>
              <a:solidFill>
                <a:srgbClr val="E84B36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POWER SUBSYSTEM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8B8338-758A-7530-48BD-5BF1CD60ED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2506" y="1334549"/>
            <a:ext cx="5301428" cy="42545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9564EB-1256-27BE-8CBC-F9678CE93796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2D1EB-3EC5-9D73-BB05-0F798A637A16}"/>
              </a:ext>
            </a:extLst>
          </p:cNvPr>
          <p:cNvSpPr txBox="1"/>
          <p:nvPr/>
        </p:nvSpPr>
        <p:spPr>
          <a:xfrm>
            <a:off x="7602669" y="5594537"/>
            <a:ext cx="31522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Buck device's duty cycle gate signals</a:t>
            </a:r>
          </a:p>
        </p:txBody>
      </p:sp>
      <p:pic>
        <p:nvPicPr>
          <p:cNvPr id="13" name="Picture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ECE5730-539E-ECF2-D887-B929E3E082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1"/>
          <a:stretch/>
        </p:blipFill>
        <p:spPr>
          <a:xfrm>
            <a:off x="727882" y="2904801"/>
            <a:ext cx="4277320" cy="3251360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3DD226AA-82A3-65FF-D5F2-6A40F75B9A14}"/>
              </a:ext>
            </a:extLst>
          </p:cNvPr>
          <p:cNvSpPr txBox="1"/>
          <p:nvPr/>
        </p:nvSpPr>
        <p:spPr>
          <a:xfrm>
            <a:off x="978333" y="6148904"/>
            <a:ext cx="3770218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Buck device shown under screwdriver head</a:t>
            </a:r>
          </a:p>
        </p:txBody>
      </p:sp>
    </p:spTree>
    <p:extLst>
      <p:ext uri="{BB962C8B-B14F-4D97-AF65-F5344CB8AC3E}">
        <p14:creationId xmlns:p14="http://schemas.microsoft.com/office/powerpoint/2010/main" val="3117293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10" y="863043"/>
            <a:ext cx="11177401" cy="558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Requirements/Verifications</a:t>
            </a:r>
            <a:endParaRPr lang="en-US" sz="180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200" dirty="0">
                <a:latin typeface="Arial"/>
                <a:cs typeface="Arial"/>
              </a:rPr>
              <a:t>RFID Tags on each playing card must work reliably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2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Receive 13.56MHz RFID signals at antenna</a:t>
            </a: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2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Ensure functional matching network</a:t>
            </a: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2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Transmit RFID signals to MCU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000"/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Results</a:t>
            </a:r>
            <a:endParaRPr lang="en-US" sz="26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Successful RFID tag readings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Command register output (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xBF</a:t>
            </a: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) --&gt; NCS Pin Issue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Arial"/>
                <a:cs typeface="Arial"/>
              </a:rPr>
              <a:t>Failure to correctly interface with MCU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</a:rPr>
              <a:t>Challenges</a:t>
            </a:r>
            <a:endParaRPr lang="en-US" sz="26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"0" Nets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MCU parallel interface detection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Lack of common use (no outside help)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CARD READER SUBSYSTEM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2A35055-57E7-7636-7846-7A8A31C7A5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900" y="858373"/>
            <a:ext cx="5866397" cy="3182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A6D99-F52F-45A1-7D91-6F1426C8C965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F451F-7C57-B18B-8657-331E716EE258}"/>
              </a:ext>
            </a:extLst>
          </p:cNvPr>
          <p:cNvSpPr txBox="1"/>
          <p:nvPr/>
        </p:nvSpPr>
        <p:spPr>
          <a:xfrm>
            <a:off x="7960659" y="3936626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Command register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9FDE4-C412-B73A-CCAD-060715AE3193}"/>
              </a:ext>
            </a:extLst>
          </p:cNvPr>
          <p:cNvSpPr txBox="1"/>
          <p:nvPr/>
        </p:nvSpPr>
        <p:spPr>
          <a:xfrm>
            <a:off x="6832227" y="6118972"/>
            <a:ext cx="49950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Connection scheme for detecting the parallel interface type</a:t>
            </a:r>
            <a:endParaRPr lang="en-US"/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59985B5C-706D-8F97-C002-AE8B1FFE1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252391"/>
            <a:ext cx="3876675" cy="187746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4F012DC0-0E9A-DB76-A122-F02198EA7AA0}"/>
              </a:ext>
            </a:extLst>
          </p:cNvPr>
          <p:cNvSpPr/>
          <p:nvPr/>
        </p:nvSpPr>
        <p:spPr>
          <a:xfrm rot="5400000">
            <a:off x="8160799" y="5032091"/>
            <a:ext cx="1612159" cy="615493"/>
          </a:xfrm>
          <a:prstGeom prst="frame">
            <a:avLst>
              <a:gd name="adj1" fmla="val 728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3D4C07CC-678A-D806-988B-D5DB0A86BA61}"/>
              </a:ext>
            </a:extLst>
          </p:cNvPr>
          <p:cNvSpPr/>
          <p:nvPr/>
        </p:nvSpPr>
        <p:spPr>
          <a:xfrm rot="5400000">
            <a:off x="9451436" y="1741203"/>
            <a:ext cx="221509" cy="2891968"/>
          </a:xfrm>
          <a:prstGeom prst="frame">
            <a:avLst>
              <a:gd name="adj1" fmla="val 728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4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34589D94-E31C-4C43-85E8-77C5C3CC079F}"/>
              </a:ext>
            </a:extLst>
          </p:cNvPr>
          <p:cNvSpPr txBox="1">
            <a:spLocks/>
          </p:cNvSpPr>
          <p:nvPr/>
        </p:nvSpPr>
        <p:spPr>
          <a:xfrm>
            <a:off x="376808" y="101844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Aft>
                <a:spcPts val="300"/>
              </a:spcAft>
              <a:buSzPts val="3000"/>
            </a:pPr>
            <a:r>
              <a:rPr lang="en-US" sz="2000" b="1">
                <a:solidFill>
                  <a:srgbClr val="E84B36"/>
                </a:solidFill>
                <a:latin typeface="+mn-lt"/>
              </a:rPr>
              <a:t>Objective</a:t>
            </a:r>
            <a:endParaRPr lang="en-US" sz="2000" b="1">
              <a:latin typeface="+mn-lt"/>
            </a:endParaRP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Problem + Solution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Ethical Considerations</a:t>
            </a:r>
          </a:p>
          <a:p>
            <a:pPr>
              <a:spcAft>
                <a:spcPts val="300"/>
              </a:spcAft>
              <a:buSzPts val="3000"/>
            </a:pPr>
            <a:r>
              <a:rPr lang="en-US" sz="2000" b="1">
                <a:solidFill>
                  <a:srgbClr val="E84B36"/>
                </a:solidFill>
                <a:latin typeface="+mn-lt"/>
              </a:rPr>
              <a:t>Design &amp; Construction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System Overview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Subsystems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Implementation</a:t>
            </a:r>
          </a:p>
          <a:p>
            <a:pPr>
              <a:spcAft>
                <a:spcPts val="300"/>
              </a:spcAft>
              <a:buSzPts val="3000"/>
            </a:pPr>
            <a:r>
              <a:rPr lang="en-US" sz="2000" b="1">
                <a:solidFill>
                  <a:srgbClr val="E84B36"/>
                </a:solidFill>
                <a:latin typeface="+mn-lt"/>
              </a:rPr>
              <a:t>Successes &amp; Challenges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Demonstration Video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Subsystems</a:t>
            </a:r>
          </a:p>
          <a:p>
            <a:pPr>
              <a:spcAft>
                <a:spcPts val="300"/>
              </a:spcAft>
              <a:buSzPts val="3000"/>
            </a:pPr>
            <a:r>
              <a:rPr lang="en-US" sz="2000" b="1">
                <a:solidFill>
                  <a:srgbClr val="E84B36"/>
                </a:solidFill>
                <a:latin typeface="+mn-lt"/>
              </a:rPr>
              <a:t>Conclusion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Wrap Up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Redesign Considerations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Further Work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endParaRPr lang="en-US" b="1">
              <a:solidFill>
                <a:srgbClr val="E84B36"/>
              </a:solidFill>
              <a:latin typeface="+mn-lt"/>
            </a:endParaRPr>
          </a:p>
        </p:txBody>
      </p:sp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A5990805-D55C-D141-9C25-00FC63B2B2A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FFCA7EE6-05A4-644F-9649-A6AE52E8767B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BF294751-97AB-B140-81FC-C65E2B3A3FE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A4374BAA-E127-8545-B405-EA8FB4C6A15C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527AF1E-73E7-604E-AE15-C8548E9817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D308366C-A314-5F49-8914-5EAAE7B5478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OVERVIEW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13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26FBAD5-1617-11AA-AA12-E16DF97763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042" y="1219807"/>
            <a:ext cx="5087121" cy="46197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810FB6-8BB3-BBAC-6BA4-98EACACD63C3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09550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Requirements/Verifications</a:t>
            </a:r>
            <a:endParaRPr lang="en-US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latin typeface="Arial"/>
                <a:cs typeface="Arial"/>
              </a:rPr>
              <a:t>Must use Bluetooth to communicate with app at a 3ft distance at 5kbps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000"/>
              <a:buNone/>
            </a:pPr>
            <a:endParaRPr lang="en-US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Results</a:t>
            </a:r>
            <a:endParaRPr lang="en-US" sz="260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latin typeface="Arial"/>
                <a:cs typeface="Arial"/>
              </a:rPr>
              <a:t>Average 5kB </a:t>
            </a:r>
            <a:r>
              <a:rPr lang="en-US" sz="1800">
                <a:latin typeface="Arial"/>
                <a:cs typeface="Arial"/>
              </a:rPr>
              <a:t>file </a:t>
            </a:r>
            <a:r>
              <a:rPr lang="en-US" sz="1800" dirty="0">
                <a:latin typeface="Arial"/>
                <a:cs typeface="Arial"/>
              </a:rPr>
              <a:t>transfer rate: 17.136kbps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Challenges</a:t>
            </a:r>
            <a:endParaRPr lang="en-US" sz="26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Classic Bluetooth vs Bluetooth LE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GPIO-12 pull-down and flash initialization to 3.3V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COMMUNICATIONS SUBSYSTEM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7398A-2AA3-3BC1-D5C3-6866BC3CA09E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20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31CAE1F-A9B1-39D3-3251-28BFD8D4F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80" y="3037343"/>
            <a:ext cx="5699760" cy="1364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7A9B5-C270-385D-E436-80858ADFD407}"/>
              </a:ext>
            </a:extLst>
          </p:cNvPr>
          <p:cNvSpPr txBox="1"/>
          <p:nvPr/>
        </p:nvSpPr>
        <p:spPr>
          <a:xfrm>
            <a:off x="7324725" y="4400550"/>
            <a:ext cx="32670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Tested Bluetooth throughput: 21.6kbps</a:t>
            </a:r>
          </a:p>
        </p:txBody>
      </p:sp>
    </p:spTree>
    <p:extLst>
      <p:ext uri="{BB962C8B-B14F-4D97-AF65-F5344CB8AC3E}">
        <p14:creationId xmlns:p14="http://schemas.microsoft.com/office/powerpoint/2010/main" val="3916330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Requirements/Verifications</a:t>
            </a:r>
            <a:endParaRPr lang="en-US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latin typeface="Arial"/>
                <a:cs typeface="Arial"/>
              </a:rPr>
              <a:t>MCU must generate both 6.5MHz and 52MHz clock signals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MCU must output the screen data serially to 3 GPIO pins at 52MHz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MCU must write to external PSRAM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Results</a:t>
            </a:r>
            <a:endParaRPr lang="en-US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latin typeface="Arial"/>
                <a:cs typeface="Arial"/>
              </a:rPr>
              <a:t>Pixel Clock – 6.7MHz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H-Sync – 16.34kHz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V-Sync – 62Hz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Data – 3.35MHz (or off)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DISPLAY SUBSYSTEM</a:t>
            </a:r>
          </a:p>
        </p:txBody>
      </p:sp>
      <p:pic>
        <p:nvPicPr>
          <p:cNvPr id="2" name="Picture 2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A7D8FE6E-FBAF-8B2A-697E-6C0DA1EA5F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9120" y="946609"/>
            <a:ext cx="3423925" cy="2271085"/>
          </a:xfrm>
          <a:prstGeom prst="rect">
            <a:avLst/>
          </a:prstGeom>
        </p:spPr>
      </p:pic>
      <p:pic>
        <p:nvPicPr>
          <p:cNvPr id="4" name="Picture 4" descr="A picture containing text, electronics, oven, display&#10;&#10;Description automatically generated">
            <a:extLst>
              <a:ext uri="{FF2B5EF4-FFF2-40B4-BE49-F238E27FC236}">
                <a16:creationId xmlns:a16="http://schemas.microsoft.com/office/drawing/2014/main" id="{68CA4408-4148-871E-8FD7-4DA56D2212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1764" y="3630272"/>
            <a:ext cx="3421009" cy="24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C1EECE-4F16-40EC-43FD-02D0C35B2805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F9681-BABE-C7C1-3914-4F4F8FB60DDD}"/>
              </a:ext>
            </a:extLst>
          </p:cNvPr>
          <p:cNvSpPr txBox="1"/>
          <p:nvPr/>
        </p:nvSpPr>
        <p:spPr>
          <a:xfrm>
            <a:off x="8534400" y="32207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Pixel Clock Output Signal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FA82AF-7CEF-A002-AED6-AC97DAF561FB}"/>
              </a:ext>
            </a:extLst>
          </p:cNvPr>
          <p:cNvSpPr txBox="1"/>
          <p:nvPr/>
        </p:nvSpPr>
        <p:spPr>
          <a:xfrm>
            <a:off x="8056880" y="6045199"/>
            <a:ext cx="36982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V-Sync (Screen Refresh) Output Signal</a:t>
            </a:r>
          </a:p>
        </p:txBody>
      </p:sp>
    </p:spTree>
    <p:extLst>
      <p:ext uri="{BB962C8B-B14F-4D97-AF65-F5344CB8AC3E}">
        <p14:creationId xmlns:p14="http://schemas.microsoft.com/office/powerpoint/2010/main" val="130447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Challenges</a:t>
            </a:r>
            <a:endParaRPr lang="en-US" sz="2600"/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Maximum clock output capabilities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Control interface implementation (I2S Parallel)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Frame buffer allocation and DMA data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Backlight theories and pin switch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DISPLAY SUBSYSTEM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6DB3D1-1CF1-E297-B32B-124D135A48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9438" y="3676996"/>
            <a:ext cx="3424989" cy="2212237"/>
          </a:xfrm>
          <a:prstGeom prst="rect">
            <a:avLst/>
          </a:prstGeom>
        </p:spPr>
      </p:pic>
      <p:pic>
        <p:nvPicPr>
          <p:cNvPr id="2" name="Picture 2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9CB4C7AB-9C7B-7AD9-D9E9-5BAB2C3FC0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608575" y="-3698"/>
            <a:ext cx="2323647" cy="4421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29FEE-0D54-DA45-992E-082E21979251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393FB-B6C4-3F5B-957D-5D9E1BEB7568}"/>
              </a:ext>
            </a:extLst>
          </p:cNvPr>
          <p:cNvSpPr txBox="1"/>
          <p:nvPr/>
        </p:nvSpPr>
        <p:spPr>
          <a:xfrm>
            <a:off x="8395821" y="5895041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Switched VDD/GND Pins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3C091E-336D-D39C-8F3D-3CEDD6D9B752}"/>
              </a:ext>
            </a:extLst>
          </p:cNvPr>
          <p:cNvSpPr txBox="1"/>
          <p:nvPr/>
        </p:nvSpPr>
        <p:spPr>
          <a:xfrm>
            <a:off x="8077146" y="3366097"/>
            <a:ext cx="33875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Backlight unit testing on separate board</a:t>
            </a:r>
          </a:p>
        </p:txBody>
      </p:sp>
    </p:spTree>
    <p:extLst>
      <p:ext uri="{BB962C8B-B14F-4D97-AF65-F5344CB8AC3E}">
        <p14:creationId xmlns:p14="http://schemas.microsoft.com/office/powerpoint/2010/main" val="82082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Requirements/Verifications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latin typeface="Arial"/>
                <a:cs typeface="Arial"/>
              </a:rPr>
              <a:t>The app utilizes Bluetooth to send/receive data with MCU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The app uses card information to accurate calculate optimal decisions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The app displays the measures and suggestions in the form of text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Results</a:t>
            </a:r>
            <a:endParaRPr lang="en-US" sz="260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Functionality shown in demo video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Challenges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Arial"/>
                <a:cs typeface="Arial"/>
              </a:rPr>
              <a:t>Classic Bluetooth vs Bluetooth LE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Arial"/>
                <a:cs typeface="Arial"/>
              </a:rPr>
              <a:t>Socket Programming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Arial"/>
                <a:cs typeface="Arial"/>
              </a:rPr>
              <a:t>Hand Count for a single player with splitting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 SUBSYSTEM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BC723-A34E-24E2-7386-FEDD0194DC2D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81F8558-219C-DF7A-F699-C398E96DB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675" y="3474259"/>
            <a:ext cx="4582160" cy="2505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1604E-49C8-F9F3-D2B1-CB087AAB455F}"/>
              </a:ext>
            </a:extLst>
          </p:cNvPr>
          <p:cNvSpPr txBox="1"/>
          <p:nvPr/>
        </p:nvSpPr>
        <p:spPr>
          <a:xfrm>
            <a:off x="7715250" y="59817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GUI suggesting user to "double" in given hand of blackjack</a:t>
            </a:r>
          </a:p>
        </p:txBody>
      </p:sp>
    </p:spTree>
    <p:extLst>
      <p:ext uri="{BB962C8B-B14F-4D97-AF65-F5344CB8AC3E}">
        <p14:creationId xmlns:p14="http://schemas.microsoft.com/office/powerpoint/2010/main" val="169816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blackboard, night sky&#10;&#10;Description automatically generated">
            <a:extLst>
              <a:ext uri="{FF2B5EF4-FFF2-40B4-BE49-F238E27FC236}">
                <a16:creationId xmlns:a16="http://schemas.microsoft.com/office/drawing/2014/main" id="{2CE92976-3B2E-2342-B723-32D5B96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E4168B91-BC2F-A74D-8610-CBF0810FCD65}"/>
              </a:ext>
            </a:extLst>
          </p:cNvPr>
          <p:cNvSpPr/>
          <p:nvPr/>
        </p:nvSpPr>
        <p:spPr>
          <a:xfrm rot="10800000" flipH="1">
            <a:off x="-19058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28EBB5B6-548E-5041-9DD5-A97758B97CA0}"/>
              </a:ext>
            </a:extLst>
          </p:cNvPr>
          <p:cNvSpPr txBox="1"/>
          <p:nvPr/>
        </p:nvSpPr>
        <p:spPr>
          <a:xfrm>
            <a:off x="2206906" y="2925715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CONCLUSION</a:t>
            </a:r>
            <a:endParaRPr>
              <a:latin typeface="+mn-lt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CBAB924-48C1-114B-A2B1-EC5C10EB17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71BD2D62-C8F6-E843-8B60-116211D7CA49}"/>
              </a:ext>
            </a:extLst>
          </p:cNvPr>
          <p:cNvSpPr/>
          <p:nvPr/>
        </p:nvSpPr>
        <p:spPr>
          <a:xfrm>
            <a:off x="5520229" y="4414449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CC3F2F34-0DB8-1143-8A57-D1D0FFF2ABE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ECE445 – SENIOR DESIGN LAB – FINAL PRESENTATION</a:t>
            </a: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A071A21E-E58F-5D41-8772-F2E2F30FD96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15716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5457388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HARDWARE</a:t>
            </a:r>
            <a:endParaRPr lang="en-US" b="1" dirty="0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Successful power tree</a:t>
            </a:r>
          </a:p>
          <a:p>
            <a:pPr marL="742950" lvl="1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LDO/Boost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Physical playing card deck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Proper LCD signals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UART MCU programming &amp; execution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742950" lvl="1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160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+mn-lt"/>
                <a:sym typeface="Helvetica Neue Light"/>
              </a:rPr>
              <a:t>PROJECT ACCOMPLISHMENTS</a:t>
            </a:r>
            <a:endParaRPr lang="en-US" dirty="0"/>
          </a:p>
        </p:txBody>
      </p:sp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44BFF525-1D83-899B-3438-881501ED28A6}"/>
              </a:ext>
            </a:extLst>
          </p:cNvPr>
          <p:cNvSpPr txBox="1">
            <a:spLocks/>
          </p:cNvSpPr>
          <p:nvPr/>
        </p:nvSpPr>
        <p:spPr>
          <a:xfrm>
            <a:off x="6096474" y="1336352"/>
            <a:ext cx="5457388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SOFTWARE</a:t>
            </a:r>
            <a:endParaRPr lang="en-US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Functional Bluetooth communication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Text-based GUI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Accurate game suggestions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Blackjack</a:t>
            </a: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742950" lvl="1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160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F14E5-320B-470A-7040-CC2D5DBF6AA3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770331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HARDWARE ISSUES</a:t>
            </a:r>
            <a:endParaRPr lang="en-US" sz="2600" b="1" dirty="0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/>
                <a:cs typeface="Arial"/>
              </a:rPr>
              <a:t>Controller for LCD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GPIO Pins, RAM, Reliability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MFRC531 complications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Native phone capabilities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</a:rPr>
              <a:t>USER ISSUES</a:t>
            </a:r>
            <a:endParaRPr lang="en-US" sz="26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Soldering considerations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Buck &amp; Antenna placement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Spare parts – LCD Connector Replacement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REDESIGN CONSIDERATIONS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D602D-4290-80BF-2F9A-F243B508778F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07440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SOFTWARE IMPROVEMENTS</a:t>
            </a:r>
            <a:endParaRPr lang="en-US" sz="2600" b="1" dirty="0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/>
                <a:cs typeface="Arial"/>
              </a:rPr>
              <a:t>Using previous hand knowledge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Blackjack custom rules &amp; further optimizations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Texas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Hold'em</a:t>
            </a: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 suggestion implementations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Machine learning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</a:rPr>
              <a:t>PHYSICAL/HARDWARE</a:t>
            </a:r>
            <a:endParaRPr lang="en-US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Packaging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Antenna design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FURTHER WORK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F6558-762D-B84B-448A-CADDB5057D46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27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6BBC36-4D6B-1FFE-936B-740CF2BBC65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229" y="1511790"/>
            <a:ext cx="4613107" cy="30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14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;p7">
            <a:extLst>
              <a:ext uri="{FF2B5EF4-FFF2-40B4-BE49-F238E27FC236}">
                <a16:creationId xmlns:a16="http://schemas.microsoft.com/office/drawing/2014/main" id="{C1E9E323-7FE6-774D-999D-DB456F9813F1}"/>
              </a:ext>
            </a:extLst>
          </p:cNvPr>
          <p:cNvSpPr/>
          <p:nvPr/>
        </p:nvSpPr>
        <p:spPr>
          <a:xfrm rot="10800000" flipH="1">
            <a:off x="0" y="-7696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AA3AB03C-0390-9F46-9B7C-4C2DAFAF4B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CF7FA76-E2DB-F44D-943F-42CB96E21E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47;p7">
            <a:extLst>
              <a:ext uri="{FF2B5EF4-FFF2-40B4-BE49-F238E27FC236}">
                <a16:creationId xmlns:a16="http://schemas.microsoft.com/office/drawing/2014/main" id="{E0413B06-A2E6-C746-8C3D-87E15D354737}"/>
              </a:ext>
            </a:extLst>
          </p:cNvPr>
          <p:cNvSpPr txBox="1">
            <a:spLocks/>
          </p:cNvSpPr>
          <p:nvPr/>
        </p:nvSpPr>
        <p:spPr>
          <a:xfrm>
            <a:off x="376807" y="1334279"/>
            <a:ext cx="1117740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endParaRPr lang="en-US" sz="1800">
              <a:solidFill>
                <a:schemeClr val="bg1"/>
              </a:solidFill>
            </a:endParaRPr>
          </a:p>
          <a:p>
            <a:pPr>
              <a:buSzPts val="2000"/>
            </a:pPr>
            <a:endParaRPr lang="en-US" sz="26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26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>
              <a:buSzPts val="3000"/>
            </a:pPr>
            <a:r>
              <a:rPr lang="en-US" sz="3200" b="1">
                <a:solidFill>
                  <a:schemeClr val="bg1"/>
                </a:solidFill>
                <a:ea typeface="Helvetica Neue Light"/>
                <a:sym typeface="Helvetica Neue Light"/>
              </a:rPr>
              <a:t>Thank you for watching!</a:t>
            </a:r>
            <a:endParaRPr lang="en-US" sz="32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>
              <a:buSzPts val="3000"/>
            </a:pPr>
            <a:endParaRPr lang="en-US" sz="3200" b="1">
              <a:solidFill>
                <a:schemeClr val="bg1"/>
              </a:solidFill>
              <a:ea typeface="Helvetica Neue Light"/>
            </a:endParaRPr>
          </a:p>
          <a:p>
            <a:pPr>
              <a:buSzPts val="3000"/>
            </a:pPr>
            <a:r>
              <a:rPr lang="en-US" sz="3200" b="1">
                <a:solidFill>
                  <a:schemeClr val="bg1"/>
                </a:solidFill>
                <a:ea typeface="Helvetica Neue Light"/>
                <a:sym typeface="Helvetica Neue Light"/>
              </a:rPr>
              <a:t>Questions?</a:t>
            </a:r>
            <a:endParaRPr lang="en-US" sz="32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>
              <a:buSzPts val="3000"/>
            </a:pPr>
            <a:endParaRPr lang="en-US" sz="26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>
              <a:buSzPts val="3000"/>
            </a:pPr>
            <a:endParaRPr lang="en-US" sz="18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b="1">
                <a:solidFill>
                  <a:schemeClr val="bg1"/>
                </a:solidFill>
                <a:ea typeface="Helvetica Neue Light"/>
              </a:rPr>
              <a:t>The Odds Booster</a:t>
            </a:r>
            <a:endParaRPr lang="en-US" sz="18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>
                <a:solidFill>
                  <a:schemeClr val="bg1"/>
                </a:solidFill>
              </a:rPr>
              <a:t>Team 37</a:t>
            </a:r>
          </a:p>
          <a:p>
            <a:pPr>
              <a:buSzPts val="3000"/>
            </a:pPr>
            <a:r>
              <a:rPr lang="en-US" sz="1800">
                <a:solidFill>
                  <a:schemeClr val="bg1"/>
                </a:solidFill>
              </a:rPr>
              <a:t>Tim Green, Jack Arndt, Marco Rojas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C3CD089A-43EB-0042-BBE5-F6AD653654A0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60F7FEC7-95F3-474E-B097-FC209879264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40DBF-71FD-23C0-12F9-0F281BDC4DBD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93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;p7">
            <a:extLst>
              <a:ext uri="{FF2B5EF4-FFF2-40B4-BE49-F238E27FC236}">
                <a16:creationId xmlns:a16="http://schemas.microsoft.com/office/drawing/2014/main" id="{8FE8EAD3-2D7F-0846-8465-1E5EC531CB76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40BBED40-2928-B047-86D9-C914F6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8164"/>
            <a:ext cx="12192000" cy="68580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AF0C5-85E3-5442-BD93-F22B807C76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21" y="2252985"/>
            <a:ext cx="7131957" cy="2352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665576-A5D7-BA07-7ED3-6435F2744F90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2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outdoor, building, arch&#10;&#10;Description automatically generated">
            <a:extLst>
              <a:ext uri="{FF2B5EF4-FFF2-40B4-BE49-F238E27FC236}">
                <a16:creationId xmlns:a16="http://schemas.microsoft.com/office/drawing/2014/main" id="{7989FAC8-E123-2748-A311-56EF7987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EC611570-6427-5D45-8164-E02F4D553BA6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7;p2">
            <a:extLst>
              <a:ext uri="{FF2B5EF4-FFF2-40B4-BE49-F238E27FC236}">
                <a16:creationId xmlns:a16="http://schemas.microsoft.com/office/drawing/2014/main" id="{C3C81082-566F-5849-B79D-C311E1639C0A}"/>
              </a:ext>
            </a:extLst>
          </p:cNvPr>
          <p:cNvSpPr txBox="1"/>
          <p:nvPr/>
        </p:nvSpPr>
        <p:spPr>
          <a:xfrm>
            <a:off x="2206904" y="2921168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OBJECTIVE</a:t>
            </a:r>
            <a:endParaRPr>
              <a:latin typeface="+mn-lt"/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5538FC0-1F24-EA42-955D-73358F3E7A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9" name="Google Shape;125;p4">
            <a:extLst>
              <a:ext uri="{FF2B5EF4-FFF2-40B4-BE49-F238E27FC236}">
                <a16:creationId xmlns:a16="http://schemas.microsoft.com/office/drawing/2014/main" id="{1B746986-1BDD-D645-8B09-3F2916BB784A}"/>
              </a:ext>
            </a:extLst>
          </p:cNvPr>
          <p:cNvSpPr/>
          <p:nvPr/>
        </p:nvSpPr>
        <p:spPr>
          <a:xfrm>
            <a:off x="5520230" y="4417968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354199C3-792D-4745-97AE-759A8DC3E9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lt1"/>
                </a:solidFill>
                <a:latin typeface="+mj-lt"/>
                <a:ea typeface="Helvetica Neue Light"/>
                <a:cs typeface="Helvetica Neue Light"/>
                <a:sym typeface="Helvetica Neue"/>
              </a:rPr>
              <a:t>ECE445 – SENIOR DESIGN LAB – FINAL PRESENTATION</a:t>
            </a:r>
            <a:endParaRPr lang="en-US" sz="900" spc="200">
              <a:solidFill>
                <a:schemeClr val="bg1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5FC24E51-733A-2645-96EF-D7F19F3B125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833339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A: SCHEMATICS</a:t>
            </a:r>
            <a:endParaRPr lang="en-US"/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34BD1ADC-E57B-1108-E074-B341195370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" y="1187034"/>
            <a:ext cx="5866397" cy="4483931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B27380F-0BEF-DB10-D21E-1266BE4492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703" y="1267661"/>
            <a:ext cx="6167186" cy="44881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F04465-FF26-03DE-BD29-A60298D98FE3}"/>
              </a:ext>
            </a:extLst>
          </p:cNvPr>
          <p:cNvSpPr/>
          <p:nvPr/>
        </p:nvSpPr>
        <p:spPr>
          <a:xfrm>
            <a:off x="11243511" y="1187116"/>
            <a:ext cx="912394" cy="91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B48D8-4517-06AB-0038-15AB34D9EB09}"/>
              </a:ext>
            </a:extLst>
          </p:cNvPr>
          <p:cNvSpPr txBox="1"/>
          <p:nvPr/>
        </p:nvSpPr>
        <p:spPr>
          <a:xfrm>
            <a:off x="2320591" y="5669380"/>
            <a:ext cx="14548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LDO Schematic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A0ED9-6FE2-FAFD-B614-C532D9956AD3}"/>
              </a:ext>
            </a:extLst>
          </p:cNvPr>
          <p:cNvSpPr txBox="1"/>
          <p:nvPr/>
        </p:nvSpPr>
        <p:spPr>
          <a:xfrm>
            <a:off x="8421604" y="5669379"/>
            <a:ext cx="17305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Boost Schematic</a:t>
            </a:r>
          </a:p>
        </p:txBody>
      </p:sp>
    </p:spTree>
    <p:extLst>
      <p:ext uri="{BB962C8B-B14F-4D97-AF65-F5344CB8AC3E}">
        <p14:creationId xmlns:p14="http://schemas.microsoft.com/office/powerpoint/2010/main" val="1332845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A: SCHEMATICS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4465-FF26-03DE-BD29-A60298D98FE3}"/>
              </a:ext>
            </a:extLst>
          </p:cNvPr>
          <p:cNvSpPr/>
          <p:nvPr/>
        </p:nvSpPr>
        <p:spPr>
          <a:xfrm>
            <a:off x="11243511" y="1187116"/>
            <a:ext cx="912394" cy="91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B48D8-4517-06AB-0038-15AB34D9EB09}"/>
              </a:ext>
            </a:extLst>
          </p:cNvPr>
          <p:cNvSpPr txBox="1"/>
          <p:nvPr/>
        </p:nvSpPr>
        <p:spPr>
          <a:xfrm>
            <a:off x="2175210" y="5669380"/>
            <a:ext cx="1600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Buck Schematic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A0ED9-6FE2-FAFD-B614-C532D9956AD3}"/>
              </a:ext>
            </a:extLst>
          </p:cNvPr>
          <p:cNvSpPr txBox="1"/>
          <p:nvPr/>
        </p:nvSpPr>
        <p:spPr>
          <a:xfrm>
            <a:off x="8030578" y="5669379"/>
            <a:ext cx="26078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Card Reader Schematic</a:t>
            </a:r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E4BCC0B-D462-0A18-B4A0-10CDDC810A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" y="1243158"/>
            <a:ext cx="5716002" cy="43716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7EDDE6-E71A-2294-8F06-CA6F07666492}"/>
              </a:ext>
            </a:extLst>
          </p:cNvPr>
          <p:cNvSpPr/>
          <p:nvPr/>
        </p:nvSpPr>
        <p:spPr>
          <a:xfrm>
            <a:off x="968543" y="4713371"/>
            <a:ext cx="2431380" cy="91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9DED2C50-329A-0E15-0038-C5CC0A56EAE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005" y="1186966"/>
            <a:ext cx="5004133" cy="44339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37208F-11A4-E42B-5FB0-A5700E9C9EED}"/>
              </a:ext>
            </a:extLst>
          </p:cNvPr>
          <p:cNvSpPr/>
          <p:nvPr/>
        </p:nvSpPr>
        <p:spPr>
          <a:xfrm>
            <a:off x="4923924" y="1053765"/>
            <a:ext cx="792078" cy="591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99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A: SCHEMATICS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4465-FF26-03DE-BD29-A60298D98FE3}"/>
              </a:ext>
            </a:extLst>
          </p:cNvPr>
          <p:cNvSpPr/>
          <p:nvPr/>
        </p:nvSpPr>
        <p:spPr>
          <a:xfrm>
            <a:off x="11243511" y="1187116"/>
            <a:ext cx="912394" cy="91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B48D8-4517-06AB-0038-15AB34D9EB09}"/>
              </a:ext>
            </a:extLst>
          </p:cNvPr>
          <p:cNvSpPr txBox="1"/>
          <p:nvPr/>
        </p:nvSpPr>
        <p:spPr>
          <a:xfrm>
            <a:off x="1348039" y="5669380"/>
            <a:ext cx="28183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Communication/MCU Schematic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A0ED9-6FE2-FAFD-B614-C532D9956AD3}"/>
              </a:ext>
            </a:extLst>
          </p:cNvPr>
          <p:cNvSpPr txBox="1"/>
          <p:nvPr/>
        </p:nvSpPr>
        <p:spPr>
          <a:xfrm>
            <a:off x="8030578" y="5669379"/>
            <a:ext cx="26078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LCD Schematic</a:t>
            </a: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157F67C-D3E2-113D-F280-54947AA9D1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87" y="973142"/>
            <a:ext cx="5289883" cy="4691137"/>
          </a:xfrm>
          <a:prstGeom prst="rect">
            <a:avLst/>
          </a:prstGeom>
        </p:spPr>
      </p:pic>
      <p:pic>
        <p:nvPicPr>
          <p:cNvPr id="6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A3E5F3BC-61FB-7797-56F7-FE4685E797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676" y="971779"/>
            <a:ext cx="4347411" cy="469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9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B: CHARTS/DATASHEETS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5" descr="Calendar&#10;&#10;Description automatically generated">
            <a:extLst>
              <a:ext uri="{FF2B5EF4-FFF2-40B4-BE49-F238E27FC236}">
                <a16:creationId xmlns:a16="http://schemas.microsoft.com/office/drawing/2014/main" id="{9652678F-DEA3-F919-6826-444C86F34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943014"/>
            <a:ext cx="4643186" cy="496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86388-4C6B-C21E-34FE-66667D78BAB9}"/>
              </a:ext>
            </a:extLst>
          </p:cNvPr>
          <p:cNvSpPr txBox="1"/>
          <p:nvPr/>
        </p:nvSpPr>
        <p:spPr>
          <a:xfrm>
            <a:off x="1353052" y="5910012"/>
            <a:ext cx="28183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Chosen blackjack strategy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DBAF8-F9FF-2E1C-C63D-AAB883C2DA6E}"/>
              </a:ext>
            </a:extLst>
          </p:cNvPr>
          <p:cNvSpPr txBox="1"/>
          <p:nvPr/>
        </p:nvSpPr>
        <p:spPr>
          <a:xfrm>
            <a:off x="7478629" y="5871911"/>
            <a:ext cx="31327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MFRC531: </a:t>
            </a:r>
            <a:r>
              <a:rPr lang="en-US" dirty="0" err="1"/>
              <a:t>StartUp</a:t>
            </a:r>
            <a:r>
              <a:rPr lang="en-US" dirty="0"/>
              <a:t> phase procedure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3C72CE6-36F6-E259-21EC-363C06B70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50" y="4976224"/>
            <a:ext cx="4114800" cy="96320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E3CD56A-9D27-415E-4C5F-0BD597BC4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88868"/>
            <a:ext cx="5829300" cy="3489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0CF33A-132F-112B-AE42-241DFF5E95AD}"/>
              </a:ext>
            </a:extLst>
          </p:cNvPr>
          <p:cNvSpPr txBox="1"/>
          <p:nvPr/>
        </p:nvSpPr>
        <p:spPr>
          <a:xfrm>
            <a:off x="6726153" y="4424111"/>
            <a:ext cx="45709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MFRC531: Separate Read/Write strobe timing diagram</a:t>
            </a:r>
          </a:p>
        </p:txBody>
      </p:sp>
    </p:spTree>
    <p:extLst>
      <p:ext uri="{BB962C8B-B14F-4D97-AF65-F5344CB8AC3E}">
        <p14:creationId xmlns:p14="http://schemas.microsoft.com/office/powerpoint/2010/main" val="140299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B: CHARTS/DATASHEETS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86388-4C6B-C21E-34FE-66667D78BAB9}"/>
              </a:ext>
            </a:extLst>
          </p:cNvPr>
          <p:cNvSpPr txBox="1"/>
          <p:nvPr/>
        </p:nvSpPr>
        <p:spPr>
          <a:xfrm>
            <a:off x="1163437" y="5331729"/>
            <a:ext cx="28183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MFRC-MCU Interfacing Issue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DBAF8-F9FF-2E1C-C63D-AAB883C2DA6E}"/>
              </a:ext>
            </a:extLst>
          </p:cNvPr>
          <p:cNvSpPr txBox="1"/>
          <p:nvPr/>
        </p:nvSpPr>
        <p:spPr>
          <a:xfrm>
            <a:off x="8065964" y="5396899"/>
            <a:ext cx="28183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MFRC531 "0" Nets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6F7AFD4D-2F4C-1BE6-E9D5-5C67E40AE0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79" y="1478252"/>
            <a:ext cx="5718361" cy="349247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C003E50-C330-A5DC-9FC8-8C8D2D4D4C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120" y="1413889"/>
            <a:ext cx="5992905" cy="39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49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B: CHARTS/DATASHEETS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86388-4C6B-C21E-34FE-66667D78BAB9}"/>
              </a:ext>
            </a:extLst>
          </p:cNvPr>
          <p:cNvSpPr txBox="1"/>
          <p:nvPr/>
        </p:nvSpPr>
        <p:spPr>
          <a:xfrm>
            <a:off x="1397876" y="5545821"/>
            <a:ext cx="32946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LCD 52MHz Clock Signal Impossibility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9328E-65F9-EDCA-3139-10DC10FA0BDB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D36CE0-F28D-D07A-4896-5C11AC99F2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856" y="1455556"/>
            <a:ext cx="5572685" cy="3728374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EC7443D-205D-3F9A-DA05-968E64FA0D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005" y="1589437"/>
            <a:ext cx="6001752" cy="36089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B2274A-3270-728C-8D5E-2F7BB8189660}"/>
              </a:ext>
            </a:extLst>
          </p:cNvPr>
          <p:cNvSpPr txBox="1"/>
          <p:nvPr/>
        </p:nvSpPr>
        <p:spPr>
          <a:xfrm>
            <a:off x="7824744" y="5545821"/>
            <a:ext cx="32946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Fully specific block diagram</a:t>
            </a:r>
          </a:p>
        </p:txBody>
      </p:sp>
    </p:spTree>
    <p:extLst>
      <p:ext uri="{BB962C8B-B14F-4D97-AF65-F5344CB8AC3E}">
        <p14:creationId xmlns:p14="http://schemas.microsoft.com/office/powerpoint/2010/main" val="49833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B: CHARTS/DATASHEETS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86388-4C6B-C21E-34FE-66667D78BAB9}"/>
              </a:ext>
            </a:extLst>
          </p:cNvPr>
          <p:cNvSpPr txBox="1"/>
          <p:nvPr/>
        </p:nvSpPr>
        <p:spPr>
          <a:xfrm>
            <a:off x="5077534" y="5595953"/>
            <a:ext cx="20413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Limited MCU DRAM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9328E-65F9-EDCA-3139-10DC10FA0BDB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5409C56-8A4A-F6A9-84C3-902F1C98AF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82" y="1393693"/>
            <a:ext cx="5575634" cy="3278534"/>
          </a:xfrm>
          <a:prstGeom prst="rect">
            <a:avLst/>
          </a:prstGeom>
        </p:spPr>
      </p:pic>
      <p:pic>
        <p:nvPicPr>
          <p:cNvPr id="5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40E222-1A2E-5B32-D232-947A186FC2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005" y="1395012"/>
            <a:ext cx="5911515" cy="399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83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78B6311E-BC39-234F-80E9-551F2FB4C69F}"/>
              </a:ext>
            </a:extLst>
          </p:cNvPr>
          <p:cNvSpPr txBox="1">
            <a:spLocks/>
          </p:cNvSpPr>
          <p:nvPr/>
        </p:nvSpPr>
        <p:spPr>
          <a:xfrm>
            <a:off x="376810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sunt in culpa qui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97D82DD8-D8FD-C34A-ADC4-A5ECF2A87CB4}"/>
              </a:ext>
            </a:extLst>
          </p:cNvPr>
          <p:cNvSpPr txBox="1">
            <a:spLocks/>
          </p:cNvSpPr>
          <p:nvPr/>
        </p:nvSpPr>
        <p:spPr>
          <a:xfrm>
            <a:off x="6158774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sunt in culpa qui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BE2E93E6-D00B-F14D-A0D6-31322EC9D31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4" name="Google Shape;145;p7">
            <a:extLst>
              <a:ext uri="{FF2B5EF4-FFF2-40B4-BE49-F238E27FC236}">
                <a16:creationId xmlns:a16="http://schemas.microsoft.com/office/drawing/2014/main" id="{7E001436-5A3C-5746-9498-E58534FAD758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452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p7">
            <a:extLst>
              <a:ext uri="{FF2B5EF4-FFF2-40B4-BE49-F238E27FC236}">
                <a16:creationId xmlns:a16="http://schemas.microsoft.com/office/drawing/2014/main" id="{CB58E561-E0C5-A94B-B3E5-86F44D0451C8}"/>
              </a:ext>
            </a:extLst>
          </p:cNvPr>
          <p:cNvSpPr/>
          <p:nvPr/>
        </p:nvSpPr>
        <p:spPr>
          <a:xfrm>
            <a:off x="475566" y="1263717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49;p7">
            <a:extLst>
              <a:ext uri="{FF2B5EF4-FFF2-40B4-BE49-F238E27FC236}">
                <a16:creationId xmlns:a16="http://schemas.microsoft.com/office/drawing/2014/main" id="{01741CE7-6F04-DC47-9558-285DF0B47201}"/>
              </a:ext>
            </a:extLst>
          </p:cNvPr>
          <p:cNvSpPr txBox="1"/>
          <p:nvPr/>
        </p:nvSpPr>
        <p:spPr>
          <a:xfrm>
            <a:off x="1494115" y="2239572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4" name="Google Shape;150;p7">
            <a:extLst>
              <a:ext uri="{FF2B5EF4-FFF2-40B4-BE49-F238E27FC236}">
                <a16:creationId xmlns:a16="http://schemas.microsoft.com/office/drawing/2014/main" id="{ED15FFAB-CB3E-DB4F-A235-79EAD3C49663}"/>
              </a:ext>
            </a:extLst>
          </p:cNvPr>
          <p:cNvSpPr/>
          <p:nvPr/>
        </p:nvSpPr>
        <p:spPr>
          <a:xfrm>
            <a:off x="475566" y="3774068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767E5E1A-F673-9F4D-8D50-4137024C4DCC}"/>
              </a:ext>
            </a:extLst>
          </p:cNvPr>
          <p:cNvSpPr txBox="1"/>
          <p:nvPr/>
        </p:nvSpPr>
        <p:spPr>
          <a:xfrm>
            <a:off x="149411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437A156D-2491-BC45-8821-E6E91300B5E7}"/>
              </a:ext>
            </a:extLst>
          </p:cNvPr>
          <p:cNvSpPr txBox="1">
            <a:spLocks/>
          </p:cNvSpPr>
          <p:nvPr/>
        </p:nvSpPr>
        <p:spPr>
          <a:xfrm>
            <a:off x="5122548" y="1334279"/>
            <a:ext cx="668646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97141C35-034B-BD48-9DBA-A6DC36FAC02E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FDD5F4AF-58E3-E448-A74C-D4589F213CBF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D354894F-4210-BB43-BDC6-416661DF59D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4AFACD53-5077-234E-905A-D4B3CFE823D1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1832F9A-ADFA-F649-A8F1-4BD8703AA1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A2F7F1E2-9263-0A49-A3FB-1F9BB33F0DAF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7060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7475456" y="1263717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8494005" y="2239572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7475456" y="3774068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68646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1">
            <a:extLst>
              <a:ext uri="{FF2B5EF4-FFF2-40B4-BE49-F238E27FC236}">
                <a16:creationId xmlns:a16="http://schemas.microsoft.com/office/drawing/2014/main" id="{E854C33C-2481-7B44-9F69-BA2393A2555C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78B6311E-BC39-234F-80E9-551F2FB4C69F}"/>
              </a:ext>
            </a:extLst>
          </p:cNvPr>
          <p:cNvSpPr txBox="1">
            <a:spLocks/>
          </p:cNvSpPr>
          <p:nvPr/>
        </p:nvSpPr>
        <p:spPr>
          <a:xfrm>
            <a:off x="376181" y="1132670"/>
            <a:ext cx="5452260" cy="363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2600" b="1">
                <a:solidFill>
                  <a:srgbClr val="E84B36"/>
                </a:solidFill>
                <a:latin typeface="+mn-lt"/>
              </a:rPr>
              <a:t>The Problem:</a:t>
            </a:r>
            <a:endParaRPr lang="en-US" sz="2600" b="1">
              <a:solidFill>
                <a:srgbClr val="E84B36"/>
              </a:solidFill>
              <a:latin typeface="+mn-lt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+mn-lt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buSzPts val="200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Casino Games are intimidating to new players</a:t>
            </a: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SzPts val="200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People currently tend to learn these games only from playing with peers</a:t>
            </a: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SzPts val="200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Easy to lose money if you don't know the best strategies</a:t>
            </a: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97D82DD8-D8FD-C34A-ADC4-A5ECF2A87CB4}"/>
              </a:ext>
            </a:extLst>
          </p:cNvPr>
          <p:cNvSpPr txBox="1">
            <a:spLocks/>
          </p:cNvSpPr>
          <p:nvPr/>
        </p:nvSpPr>
        <p:spPr>
          <a:xfrm>
            <a:off x="6096000" y="3784430"/>
            <a:ext cx="5452260" cy="308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>
                <a:solidFill>
                  <a:srgbClr val="E84B36"/>
                </a:solidFill>
                <a:sym typeface="Helvetica Neue Light"/>
              </a:rPr>
              <a:t>Our Solution:</a:t>
            </a:r>
            <a:endParaRPr lang="en-US"/>
          </a:p>
          <a:p>
            <a:pPr lvl="0">
              <a:buSzPts val="2000"/>
            </a:pPr>
            <a:endParaRPr lang="en-US" sz="1800"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Teach players how to play the game and the best move for each situation</a:t>
            </a:r>
          </a:p>
          <a:p>
            <a:pPr marL="285750" indent="-285750">
              <a:buSzPts val="2000"/>
              <a:buChar char="•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Provide these benefits in the context of a physical game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BE2E93E6-D00B-F14D-A0D6-31322EC9D31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4" name="Google Shape;145;p7">
            <a:extLst>
              <a:ext uri="{FF2B5EF4-FFF2-40B4-BE49-F238E27FC236}">
                <a16:creationId xmlns:a16="http://schemas.microsoft.com/office/drawing/2014/main" id="{7E001436-5A3C-5746-9498-E58534FAD758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OBJECTIVE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D966B3F-58A5-8524-4243-77FFB73AC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151" y="4252841"/>
            <a:ext cx="2814320" cy="1868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FB115-13CF-D39C-58E9-0608E81122BD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2925D9-9C3E-8E6F-F824-18EEF18E5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681" y="856169"/>
            <a:ext cx="5852160" cy="3083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69751A-CD50-D517-A28C-EA681EB65452}"/>
              </a:ext>
            </a:extLst>
          </p:cNvPr>
          <p:cNvSpPr txBox="1"/>
          <p:nvPr/>
        </p:nvSpPr>
        <p:spPr>
          <a:xfrm>
            <a:off x="7962900" y="857250"/>
            <a:ext cx="28670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u="sng" dirty="0"/>
              <a:t>The Odds Booster high-level usage diagram</a:t>
            </a:r>
          </a:p>
        </p:txBody>
      </p:sp>
    </p:spTree>
    <p:extLst>
      <p:ext uri="{BB962C8B-B14F-4D97-AF65-F5344CB8AC3E}">
        <p14:creationId xmlns:p14="http://schemas.microsoft.com/office/powerpoint/2010/main" val="4006230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7">
            <a:extLst>
              <a:ext uri="{FF2B5EF4-FFF2-40B4-BE49-F238E27FC236}">
                <a16:creationId xmlns:a16="http://schemas.microsoft.com/office/drawing/2014/main" id="{2BB47830-4ECD-AD4B-8775-3E3675E56248}"/>
              </a:ext>
            </a:extLst>
          </p:cNvPr>
          <p:cNvSpPr/>
          <p:nvPr/>
        </p:nvSpPr>
        <p:spPr>
          <a:xfrm>
            <a:off x="431192" y="1263718"/>
            <a:ext cx="4356660" cy="482599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C8D3D975-D243-4045-9EF4-81265490CC1D}"/>
              </a:ext>
            </a:extLst>
          </p:cNvPr>
          <p:cNvSpPr txBox="1"/>
          <p:nvPr/>
        </p:nvSpPr>
        <p:spPr>
          <a:xfrm>
            <a:off x="1469276" y="3493224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DE8BCD66-DFCA-D540-95EA-EBDD783907CB}"/>
              </a:ext>
            </a:extLst>
          </p:cNvPr>
          <p:cNvSpPr txBox="1">
            <a:spLocks/>
          </p:cNvSpPr>
          <p:nvPr/>
        </p:nvSpPr>
        <p:spPr>
          <a:xfrm>
            <a:off x="5131837" y="133427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8187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7">
            <a:extLst>
              <a:ext uri="{FF2B5EF4-FFF2-40B4-BE49-F238E27FC236}">
                <a16:creationId xmlns:a16="http://schemas.microsoft.com/office/drawing/2014/main" id="{C8F8A06B-FE31-EC45-8B75-F6842219ED31}"/>
              </a:ext>
            </a:extLst>
          </p:cNvPr>
          <p:cNvSpPr/>
          <p:nvPr/>
        </p:nvSpPr>
        <p:spPr>
          <a:xfrm>
            <a:off x="7452352" y="1263718"/>
            <a:ext cx="4356660" cy="482599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1;p7">
            <a:extLst>
              <a:ext uri="{FF2B5EF4-FFF2-40B4-BE49-F238E27FC236}">
                <a16:creationId xmlns:a16="http://schemas.microsoft.com/office/drawing/2014/main" id="{B2EFFF09-3EE4-5A40-BD3F-DCD44844E5EB}"/>
              </a:ext>
            </a:extLst>
          </p:cNvPr>
          <p:cNvSpPr txBox="1"/>
          <p:nvPr/>
        </p:nvSpPr>
        <p:spPr>
          <a:xfrm>
            <a:off x="8490436" y="3493224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34589D94-E31C-4C43-85E8-77C5C3CC079F}"/>
              </a:ext>
            </a:extLst>
          </p:cNvPr>
          <p:cNvSpPr txBox="1">
            <a:spLocks/>
          </p:cNvSpPr>
          <p:nvPr/>
        </p:nvSpPr>
        <p:spPr>
          <a:xfrm>
            <a:off x="376808" y="133427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A5990805-D55C-D141-9C25-00FC63B2B2A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FFCA7EE6-05A4-644F-9649-A6AE52E8767B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BF294751-97AB-B140-81FC-C65E2B3A3FE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A4374BAA-E127-8545-B405-EA8FB4C6A15C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527AF1E-73E7-604E-AE15-C8548E9817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D308366C-A314-5F49-8914-5EAAE7B5478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3089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>
            <a:off x="2266934" y="1458134"/>
            <a:ext cx="7658130" cy="368842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4548417" y="3123892"/>
            <a:ext cx="3095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CHART / GRAPH</a:t>
            </a:r>
            <a:endParaRPr>
              <a:latin typeface="+mn-lt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u="none" strike="noStrike" cap="none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160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-US" sz="1600" u="none" strike="noStrike" cap="none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hort commentary or relevant information about the contents of the chart/graph.)</a:t>
            </a:r>
            <a:endParaRPr sz="160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;p8">
            <a:extLst>
              <a:ext uri="{FF2B5EF4-FFF2-40B4-BE49-F238E27FC236}">
                <a16:creationId xmlns:a16="http://schemas.microsoft.com/office/drawing/2014/main" id="{3EBF3EEC-8746-3744-B462-CDB07F0C0FA7}"/>
              </a:ext>
            </a:extLst>
          </p:cNvPr>
          <p:cNvSpPr/>
          <p:nvPr/>
        </p:nvSpPr>
        <p:spPr>
          <a:xfrm>
            <a:off x="1" y="0"/>
            <a:ext cx="12191998" cy="4617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0;p8">
            <a:extLst>
              <a:ext uri="{FF2B5EF4-FFF2-40B4-BE49-F238E27FC236}">
                <a16:creationId xmlns:a16="http://schemas.microsoft.com/office/drawing/2014/main" id="{911C907E-67B1-E146-B826-A9EDEA7CC454}"/>
              </a:ext>
            </a:extLst>
          </p:cNvPr>
          <p:cNvSpPr txBox="1"/>
          <p:nvPr/>
        </p:nvSpPr>
        <p:spPr>
          <a:xfrm>
            <a:off x="3513296" y="2308693"/>
            <a:ext cx="51405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(Send to back so Block I is not covered.)</a:t>
            </a:r>
            <a:endParaRPr>
              <a:latin typeface="+mn-lt"/>
            </a:endParaRPr>
          </a:p>
        </p:txBody>
      </p:sp>
      <p:sp>
        <p:nvSpPr>
          <p:cNvPr id="4" name="Google Shape;161;p8">
            <a:extLst>
              <a:ext uri="{FF2B5EF4-FFF2-40B4-BE49-F238E27FC236}">
                <a16:creationId xmlns:a16="http://schemas.microsoft.com/office/drawing/2014/main" id="{8C7BEE70-CCC0-BC4A-9F6F-316AAFAC9344}"/>
              </a:ext>
            </a:extLst>
          </p:cNvPr>
          <p:cNvSpPr txBox="1"/>
          <p:nvPr/>
        </p:nvSpPr>
        <p:spPr>
          <a:xfrm>
            <a:off x="376810" y="5050453"/>
            <a:ext cx="11177400" cy="9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2200" u="none" strike="noStrike" cap="none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20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</a:t>
            </a:r>
            <a:r>
              <a:rPr lang="en-US" sz="2200" u="none" strike="noStrike" cap="none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ext here relevant to the </a:t>
            </a:r>
            <a:r>
              <a:rPr lang="en-US" sz="220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photo for a larger call out on a given idea or message.)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220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200" u="none" strike="noStrike" cap="none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Keep this text simple and short on one or two lines.)</a:t>
            </a:r>
            <a:endParaRPr sz="2200">
              <a:latin typeface="+mn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20324C3-A9FC-6C4D-BA23-6C2ADE98E6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986D5CED-0CAE-324C-9B4F-3735665AF1D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A8F78E7C-1CE2-514F-83EA-44F3051D7466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C9C79C3-0361-FC45-B4D1-1F631AE5CDF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71509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563004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Cheating</a:t>
            </a:r>
            <a:endParaRPr lang="en-US" sz="2600" b="1">
              <a:solidFill>
                <a:srgbClr val="E84B36"/>
              </a:solidFill>
              <a:latin typeface="Arial"/>
              <a:cs typeface="Arial"/>
            </a:endParaRPr>
          </a:p>
          <a:p>
            <a:pPr marL="742950" lvl="1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RFID Tags – No Casino Usage</a:t>
            </a:r>
            <a:endParaRPr lang="en-US" sz="2000">
              <a:solidFill>
                <a:schemeClr val="tx1"/>
              </a:solidFill>
            </a:endParaRPr>
          </a:p>
          <a:p>
            <a:pPr marL="742950" lvl="1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Public Knowledge</a:t>
            </a:r>
            <a:endParaRPr lang="en-US">
              <a:solidFill>
                <a:schemeClr val="tx1"/>
              </a:solidFill>
            </a:endParaRPr>
          </a:p>
          <a:p>
            <a:pPr marL="742950" lvl="1">
              <a:lnSpc>
                <a:spcPct val="150000"/>
              </a:lnSpc>
              <a:spcBef>
                <a:spcPts val="0"/>
              </a:spcBef>
              <a:buSzPts val="3000"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Gambling</a:t>
            </a:r>
            <a:endParaRPr lang="en-US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This device only assists players desiring to play these games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No actual gambling required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ETHICAL CONSIDERATIONS</a:t>
            </a:r>
            <a:endParaRPr lang="en-US"/>
          </a:p>
        </p:txBody>
      </p:sp>
      <p:pic>
        <p:nvPicPr>
          <p:cNvPr id="2" name="Picture 2" descr="A picture containing text, queen, container&#10;&#10;Description automatically generated">
            <a:extLst>
              <a:ext uri="{FF2B5EF4-FFF2-40B4-BE49-F238E27FC236}">
                <a16:creationId xmlns:a16="http://schemas.microsoft.com/office/drawing/2014/main" id="{CBC08C91-1F73-12EF-83BE-D40D7911B9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152" y="1470760"/>
            <a:ext cx="5540561" cy="393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8F089-17FB-6142-236A-5435ADBBFBEB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25AE8-F63E-D563-035B-14EA2CFD18E6}"/>
              </a:ext>
            </a:extLst>
          </p:cNvPr>
          <p:cNvSpPr txBox="1"/>
          <p:nvPr/>
        </p:nvSpPr>
        <p:spPr>
          <a:xfrm>
            <a:off x="7392421" y="5464898"/>
            <a:ext cx="34883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Our cards with RFID tags shown in center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69BA2D84-9AEA-F8FA-0394-EBCDC5EADDF9}"/>
              </a:ext>
            </a:extLst>
          </p:cNvPr>
          <p:cNvSpPr/>
          <p:nvPr/>
        </p:nvSpPr>
        <p:spPr>
          <a:xfrm>
            <a:off x="7071360" y="2843142"/>
            <a:ext cx="1188720" cy="1231017"/>
          </a:xfrm>
          <a:prstGeom prst="donut">
            <a:avLst>
              <a:gd name="adj" fmla="val 431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B68E81A-8486-6FC6-9084-C0C97AAD2CB9}"/>
              </a:ext>
            </a:extLst>
          </p:cNvPr>
          <p:cNvSpPr/>
          <p:nvPr/>
        </p:nvSpPr>
        <p:spPr>
          <a:xfrm rot="10171288">
            <a:off x="10075323" y="2879441"/>
            <a:ext cx="707284" cy="1158418"/>
          </a:xfrm>
          <a:prstGeom prst="frame">
            <a:avLst>
              <a:gd name="adj1" fmla="val 728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6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sky, outdoor, dark&#10;&#10;Description automatically generated">
            <a:extLst>
              <a:ext uri="{FF2B5EF4-FFF2-40B4-BE49-F238E27FC236}">
                <a16:creationId xmlns:a16="http://schemas.microsoft.com/office/drawing/2014/main" id="{5DAA1493-2FB5-2344-8A9A-E273AD71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062CE0D5-1B23-B448-AA0C-E3F4C798E861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282466DE-B3AA-B047-B85B-D8A258C6CA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3CEFFFC9-67B9-8843-B5FD-8ECA6E744A60}"/>
              </a:ext>
            </a:extLst>
          </p:cNvPr>
          <p:cNvSpPr/>
          <p:nvPr/>
        </p:nvSpPr>
        <p:spPr>
          <a:xfrm>
            <a:off x="5520228" y="4600848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7532AB1A-8CB2-3042-A9E4-A899BD7B627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ECE445 – SENIOR DESIGN LAB – FINAL PRESENTATION</a:t>
            </a: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44603391-9C4F-8545-BD4F-1D0E1DCE80D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1" name="Google Shape;107;p2">
            <a:extLst>
              <a:ext uri="{FF2B5EF4-FFF2-40B4-BE49-F238E27FC236}">
                <a16:creationId xmlns:a16="http://schemas.microsoft.com/office/drawing/2014/main" id="{56808384-55C8-4C7A-BEA8-5367BDFBC5FE}"/>
              </a:ext>
            </a:extLst>
          </p:cNvPr>
          <p:cNvSpPr txBox="1"/>
          <p:nvPr/>
        </p:nvSpPr>
        <p:spPr>
          <a:xfrm>
            <a:off x="768858" y="2921168"/>
            <a:ext cx="1065072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DESIGN &amp; </a:t>
            </a:r>
            <a:r>
              <a:rPr lang="en-US" sz="6000" b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CONSTRUCTION</a:t>
            </a:r>
            <a:endParaRPr>
              <a:solidFill>
                <a:schemeClr val="l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390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SYSTEM BLOCK DIAGRAM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00FB8-3E2C-0386-D8E1-4AA414EE8EBF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4273D276-3AEA-C6E8-50ED-7EC44F5D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55" y="917204"/>
            <a:ext cx="7837805" cy="531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8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POWER SUBSYSTEM – BATTERY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Google Shape;147;p7">
            <a:extLst>
              <a:ext uri="{FF2B5EF4-FFF2-40B4-BE49-F238E27FC236}">
                <a16:creationId xmlns:a16="http://schemas.microsoft.com/office/drawing/2014/main" id="{06BCB75B-EDD2-2CAF-D1B2-9D5E8B3A21C0}"/>
              </a:ext>
            </a:extLst>
          </p:cNvPr>
          <p:cNvSpPr txBox="1">
            <a:spLocks/>
          </p:cNvSpPr>
          <p:nvPr/>
        </p:nvSpPr>
        <p:spPr>
          <a:xfrm>
            <a:off x="5131837" y="133427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>
                <a:solidFill>
                  <a:srgbClr val="E84B36"/>
                </a:solidFill>
                <a:sym typeface="Helvetica Neue Light"/>
              </a:rPr>
              <a:t>Considerations</a:t>
            </a:r>
            <a:endParaRPr lang="en-US" sz="2600" b="1">
              <a:solidFill>
                <a:srgbClr val="E84B36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Output voltage (3.3V &amp; 9.6V)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Maximum current required (~1.08A)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>
                <a:solidFill>
                  <a:srgbClr val="E84B36"/>
                </a:solidFill>
              </a:rPr>
              <a:t>Features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>
                <a:solidFill>
                  <a:schemeClr val="tx1"/>
                </a:solidFill>
              </a:rPr>
              <a:t>Output voltage (4.2V - 3.0V)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>
                <a:solidFill>
                  <a:schemeClr val="tx1"/>
                </a:solidFill>
              </a:rPr>
              <a:t>Continuous discharge current (1.5A)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>
                <a:solidFill>
                  <a:schemeClr val="tx1"/>
                </a:solidFill>
              </a:rPr>
              <a:t>Estimated worst-case battery life (2.78hrs)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>
                <a:solidFill>
                  <a:schemeClr val="tx1"/>
                </a:solidFill>
              </a:rPr>
              <a:t>Battery protection circuitry included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2478B-AAA7-BF2D-5052-DB7DD760DA50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6FF236C-A36D-0292-7371-9AB14EEFB3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947110"/>
            <a:ext cx="3409950" cy="3409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49AC6-ECB5-8E28-29AD-BA60B2E803C8}"/>
              </a:ext>
            </a:extLst>
          </p:cNvPr>
          <p:cNvSpPr txBox="1"/>
          <p:nvPr/>
        </p:nvSpPr>
        <p:spPr>
          <a:xfrm>
            <a:off x="1247775" y="464989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Mikroe-4474 Li-Polymer Battery</a:t>
            </a:r>
          </a:p>
        </p:txBody>
      </p:sp>
    </p:spTree>
    <p:extLst>
      <p:ext uri="{BB962C8B-B14F-4D97-AF65-F5344CB8AC3E}">
        <p14:creationId xmlns:p14="http://schemas.microsoft.com/office/powerpoint/2010/main" val="101050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POWER SUBSYSTEM – POWER TREE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Google Shape;147;p7">
            <a:extLst>
              <a:ext uri="{FF2B5EF4-FFF2-40B4-BE49-F238E27FC236}">
                <a16:creationId xmlns:a16="http://schemas.microsoft.com/office/drawing/2014/main" id="{06BCB75B-EDD2-2CAF-D1B2-9D5E8B3A21C0}"/>
              </a:ext>
            </a:extLst>
          </p:cNvPr>
          <p:cNvSpPr txBox="1">
            <a:spLocks/>
          </p:cNvSpPr>
          <p:nvPr/>
        </p:nvSpPr>
        <p:spPr>
          <a:xfrm>
            <a:off x="5272205" y="1043516"/>
            <a:ext cx="6422373" cy="506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>
                <a:solidFill>
                  <a:srgbClr val="E84B36"/>
                </a:solidFill>
                <a:sym typeface="Helvetica Neue Light"/>
              </a:rPr>
              <a:t>Considerations + Features</a:t>
            </a:r>
            <a:endParaRPr lang="en-US" sz="2600" b="1">
              <a:solidFill>
                <a:srgbClr val="E84B36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High current capabilities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Adjustable output voltage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Large heat sink (LDO)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Current sensing + limiting (Buck)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Complex switching controllers (Boost &amp; Buck)</a:t>
            </a:r>
            <a:endParaRPr lang="en-US" sz="26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en-US" sz="2600" b="1">
                <a:solidFill>
                  <a:srgbClr val="E84B36"/>
                </a:solidFill>
              </a:rPr>
              <a:t>Requirements</a:t>
            </a:r>
            <a:endParaRPr lang="en-US" sz="2600"/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Drop from 3.3V - 3.7V to 3.3V. When below 3.3V, match the input voltage.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Reliably step-up voltage from 3.7V to 9.6V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Step-down voltage from 5V (USB) to 4.2V 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5F01E-0B36-C5E5-4D05-A9B26ECFEE82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AEF8F8-9321-48E4-D93D-89A12EE3F861}"/>
              </a:ext>
            </a:extLst>
          </p:cNvPr>
          <p:cNvGrpSpPr/>
          <p:nvPr/>
        </p:nvGrpSpPr>
        <p:grpSpPr>
          <a:xfrm>
            <a:off x="423110" y="1833360"/>
            <a:ext cx="4784557" cy="2868579"/>
            <a:chOff x="423110" y="1833360"/>
            <a:chExt cx="4784557" cy="2868579"/>
          </a:xfrm>
        </p:grpSpPr>
        <p:pic>
          <p:nvPicPr>
            <p:cNvPr id="8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A382F26D-AC1D-388C-D7F0-A5CF45C97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110" y="2269956"/>
              <a:ext cx="4633160" cy="232730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49309B-2192-31CA-FC9A-FECD00B9DC47}"/>
                </a:ext>
              </a:extLst>
            </p:cNvPr>
            <p:cNvSpPr/>
            <p:nvPr/>
          </p:nvSpPr>
          <p:spPr>
            <a:xfrm>
              <a:off x="4174958" y="3052610"/>
              <a:ext cx="877302" cy="1649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EB192-DADB-A4E0-138C-7C8AA55A8075}"/>
                </a:ext>
              </a:extLst>
            </p:cNvPr>
            <p:cNvSpPr/>
            <p:nvPr/>
          </p:nvSpPr>
          <p:spPr>
            <a:xfrm>
              <a:off x="817052" y="2009047"/>
              <a:ext cx="3068051" cy="431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E4CD55-0BCF-2A61-DA15-3E53E295C3B8}"/>
                </a:ext>
              </a:extLst>
            </p:cNvPr>
            <p:cNvSpPr/>
            <p:nvPr/>
          </p:nvSpPr>
          <p:spPr>
            <a:xfrm>
              <a:off x="1979196" y="1833360"/>
              <a:ext cx="3073064" cy="4411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795826-C380-2E1D-6DC6-697C479309BB}"/>
                </a:ext>
              </a:extLst>
            </p:cNvPr>
            <p:cNvSpPr/>
            <p:nvPr/>
          </p:nvSpPr>
          <p:spPr>
            <a:xfrm>
              <a:off x="5047247" y="1968976"/>
              <a:ext cx="160420" cy="1173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4260B68-A936-34DB-2E0C-7E698B26D2A6}"/>
              </a:ext>
            </a:extLst>
          </p:cNvPr>
          <p:cNvSpPr txBox="1"/>
          <p:nvPr/>
        </p:nvSpPr>
        <p:spPr>
          <a:xfrm>
            <a:off x="987367" y="4744356"/>
            <a:ext cx="31875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Power Subsystem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988724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2084</Words>
  <Application>Microsoft Office PowerPoint</Application>
  <PresentationFormat>Widescreen</PresentationFormat>
  <Paragraphs>432</Paragraphs>
  <Slides>43</Slides>
  <Notes>23</Notes>
  <HiddenSlides>7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Arial,Sans-Serif</vt:lpstr>
      <vt:lpstr>Calibri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template. Please copy this document before making any edits</dc:title>
  <dc:creator>Nielsen, Joshua</dc:creator>
  <cp:lastModifiedBy>Green, Tim</cp:lastModifiedBy>
  <cp:revision>150</cp:revision>
  <dcterms:created xsi:type="dcterms:W3CDTF">2019-01-14T22:06:33Z</dcterms:created>
  <dcterms:modified xsi:type="dcterms:W3CDTF">2022-05-05T15:27:42Z</dcterms:modified>
</cp:coreProperties>
</file>